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2471E-BB73-4A8B-BB80-1870FE61E3E7}" v="21" dt="2021-09-03T19:07:56.0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D7F2471E-BB73-4A8B-BB80-1870FE61E3E7}"/>
    <pc:docChg chg="custSel mod addSld modSld">
      <pc:chgData name="Jason Arends" userId="2c6b8ff6-d8b8-40df-ace7-640c9656bcb6" providerId="ADAL" clId="{D7F2471E-BB73-4A8B-BB80-1870FE61E3E7}" dt="2021-09-03T19:07:58.932" v="1060" actId="26606"/>
      <pc:docMkLst>
        <pc:docMk/>
      </pc:docMkLst>
      <pc:sldChg chg="addSp modSp mod setBg">
        <pc:chgData name="Jason Arends" userId="2c6b8ff6-d8b8-40df-ace7-640c9656bcb6" providerId="ADAL" clId="{D7F2471E-BB73-4A8B-BB80-1870FE61E3E7}" dt="2021-09-03T18:49:45.660" v="154" actId="26606"/>
        <pc:sldMkLst>
          <pc:docMk/>
          <pc:sldMk cId="3004723" sldId="256"/>
        </pc:sldMkLst>
        <pc:spChg chg="mod">
          <ac:chgData name="Jason Arends" userId="2c6b8ff6-d8b8-40df-ace7-640c9656bcb6" providerId="ADAL" clId="{D7F2471E-BB73-4A8B-BB80-1870FE61E3E7}" dt="2021-09-03T18:49:45.660" v="154" actId="26606"/>
          <ac:spMkLst>
            <pc:docMk/>
            <pc:sldMk cId="3004723" sldId="256"/>
            <ac:spMk id="2" creationId="{A0B3DBCA-09CE-4F4D-8DFB-2B72D6A78C76}"/>
          </ac:spMkLst>
        </pc:spChg>
        <pc:spChg chg="mod">
          <ac:chgData name="Jason Arends" userId="2c6b8ff6-d8b8-40df-ace7-640c9656bcb6" providerId="ADAL" clId="{D7F2471E-BB73-4A8B-BB80-1870FE61E3E7}" dt="2021-09-03T18:49:45.660" v="154" actId="26606"/>
          <ac:spMkLst>
            <pc:docMk/>
            <pc:sldMk cId="3004723" sldId="256"/>
            <ac:spMk id="3" creationId="{DA6404B4-7C9F-489A-8676-6A7F198EBA22}"/>
          </ac:spMkLst>
        </pc:spChg>
        <pc:spChg chg="add">
          <ac:chgData name="Jason Arends" userId="2c6b8ff6-d8b8-40df-ace7-640c9656bcb6" providerId="ADAL" clId="{D7F2471E-BB73-4A8B-BB80-1870FE61E3E7}" dt="2021-09-03T18:49:45.660" v="154" actId="26606"/>
          <ac:spMkLst>
            <pc:docMk/>
            <pc:sldMk cId="3004723" sldId="256"/>
            <ac:spMk id="9" creationId="{87CC2527-562A-4F69-B487-4371E5B243E7}"/>
          </ac:spMkLst>
        </pc:spChg>
        <pc:picChg chg="add mod ord">
          <ac:chgData name="Jason Arends" userId="2c6b8ff6-d8b8-40df-ace7-640c9656bcb6" providerId="ADAL" clId="{D7F2471E-BB73-4A8B-BB80-1870FE61E3E7}" dt="2021-09-03T18:49:45.660" v="154" actId="26606"/>
          <ac:picMkLst>
            <pc:docMk/>
            <pc:sldMk cId="3004723" sldId="256"/>
            <ac:picMk id="4" creationId="{52FFE285-B2B0-41AE-8386-ED1813280786}"/>
          </ac:picMkLst>
        </pc:picChg>
        <pc:cxnChg chg="add">
          <ac:chgData name="Jason Arends" userId="2c6b8ff6-d8b8-40df-ace7-640c9656bcb6" providerId="ADAL" clId="{D7F2471E-BB73-4A8B-BB80-1870FE61E3E7}" dt="2021-09-03T18:49:45.660" v="154" actId="26606"/>
          <ac:cxnSpMkLst>
            <pc:docMk/>
            <pc:sldMk cId="3004723" sldId="256"/>
            <ac:cxnSpMk id="11" creationId="{BCDAEC91-5BCE-4B55-9CC0-43EF94CB734B}"/>
          </ac:cxnSpMkLst>
        </pc:cxnChg>
      </pc:sldChg>
      <pc:sldChg chg="addSp delSp modSp mod setBg">
        <pc:chgData name="Jason Arends" userId="2c6b8ff6-d8b8-40df-ace7-640c9656bcb6" providerId="ADAL" clId="{D7F2471E-BB73-4A8B-BB80-1870FE61E3E7}" dt="2021-09-03T18:49:14.520" v="150" actId="26606"/>
        <pc:sldMkLst>
          <pc:docMk/>
          <pc:sldMk cId="3573453061" sldId="257"/>
        </pc:sldMkLst>
        <pc:spChg chg="mod">
          <ac:chgData name="Jason Arends" userId="2c6b8ff6-d8b8-40df-ace7-640c9656bcb6" providerId="ADAL" clId="{D7F2471E-BB73-4A8B-BB80-1870FE61E3E7}" dt="2021-09-03T18:49:14.520" v="150" actId="26606"/>
          <ac:spMkLst>
            <pc:docMk/>
            <pc:sldMk cId="3573453061" sldId="257"/>
            <ac:spMk id="2" creationId="{E3495137-F816-4062-AE37-24ED911E95B8}"/>
          </ac:spMkLst>
        </pc:spChg>
        <pc:spChg chg="del">
          <ac:chgData name="Jason Arends" userId="2c6b8ff6-d8b8-40df-ace7-640c9656bcb6" providerId="ADAL" clId="{D7F2471E-BB73-4A8B-BB80-1870FE61E3E7}" dt="2021-09-03T18:48:51.484" v="147" actId="3680"/>
          <ac:spMkLst>
            <pc:docMk/>
            <pc:sldMk cId="3573453061" sldId="257"/>
            <ac:spMk id="3" creationId="{CE3F1BED-E101-4F7A-9123-172DA1B8C65F}"/>
          </ac:spMkLst>
        </pc:spChg>
        <pc:spChg chg="add">
          <ac:chgData name="Jason Arends" userId="2c6b8ff6-d8b8-40df-ace7-640c9656bcb6" providerId="ADAL" clId="{D7F2471E-BB73-4A8B-BB80-1870FE61E3E7}" dt="2021-09-03T18:49:14.520" v="150" actId="26606"/>
          <ac:spMkLst>
            <pc:docMk/>
            <pc:sldMk cId="3573453061" sldId="257"/>
            <ac:spMk id="9" creationId="{A4AC5506-6312-4701-8D3C-40187889A947}"/>
          </ac:spMkLst>
        </pc:spChg>
        <pc:graphicFrameChg chg="add mod ord modGraphic">
          <ac:chgData name="Jason Arends" userId="2c6b8ff6-d8b8-40df-ace7-640c9656bcb6" providerId="ADAL" clId="{D7F2471E-BB73-4A8B-BB80-1870FE61E3E7}" dt="2021-09-03T18:49:14.520" v="150" actId="26606"/>
          <ac:graphicFrameMkLst>
            <pc:docMk/>
            <pc:sldMk cId="3573453061" sldId="257"/>
            <ac:graphicFrameMk id="4" creationId="{F85F128B-257F-4C72-B8D5-77004669BE9E}"/>
          </ac:graphicFrameMkLst>
        </pc:graphicFrameChg>
      </pc:sldChg>
      <pc:sldChg chg="addSp delSp modSp mod setBg setClrOvrMap">
        <pc:chgData name="Jason Arends" userId="2c6b8ff6-d8b8-40df-ace7-640c9656bcb6" providerId="ADAL" clId="{D7F2471E-BB73-4A8B-BB80-1870FE61E3E7}" dt="2021-09-03T18:51:31.224" v="335" actId="26606"/>
        <pc:sldMkLst>
          <pc:docMk/>
          <pc:sldMk cId="293081767" sldId="258"/>
        </pc:sldMkLst>
        <pc:spChg chg="mod">
          <ac:chgData name="Jason Arends" userId="2c6b8ff6-d8b8-40df-ace7-640c9656bcb6" providerId="ADAL" clId="{D7F2471E-BB73-4A8B-BB80-1870FE61E3E7}" dt="2021-09-03T18:51:31.224" v="335" actId="26606"/>
          <ac:spMkLst>
            <pc:docMk/>
            <pc:sldMk cId="293081767" sldId="258"/>
            <ac:spMk id="2" creationId="{C5687B3F-5517-48B8-98E7-8EE7B09B0C94}"/>
          </ac:spMkLst>
        </pc:spChg>
        <pc:spChg chg="del mod">
          <ac:chgData name="Jason Arends" userId="2c6b8ff6-d8b8-40df-ace7-640c9656bcb6" providerId="ADAL" clId="{D7F2471E-BB73-4A8B-BB80-1870FE61E3E7}" dt="2021-09-03T18:51:31.224" v="335" actId="26606"/>
          <ac:spMkLst>
            <pc:docMk/>
            <pc:sldMk cId="293081767" sldId="258"/>
            <ac:spMk id="3" creationId="{C04F8CB5-37B2-4D01-8E5C-EB46A3703224}"/>
          </ac:spMkLst>
        </pc:spChg>
        <pc:spChg chg="add">
          <ac:chgData name="Jason Arends" userId="2c6b8ff6-d8b8-40df-ace7-640c9656bcb6" providerId="ADAL" clId="{D7F2471E-BB73-4A8B-BB80-1870FE61E3E7}" dt="2021-09-03T18:51:31.224" v="335" actId="26606"/>
          <ac:spMkLst>
            <pc:docMk/>
            <pc:sldMk cId="293081767" sldId="258"/>
            <ac:spMk id="9" creationId="{A3EFF7B1-6CB7-47D1-AD37-B870CA2B2151}"/>
          </ac:spMkLst>
        </pc:spChg>
        <pc:spChg chg="add">
          <ac:chgData name="Jason Arends" userId="2c6b8ff6-d8b8-40df-ace7-640c9656bcb6" providerId="ADAL" clId="{D7F2471E-BB73-4A8B-BB80-1870FE61E3E7}" dt="2021-09-03T18:51:31.224" v="335" actId="26606"/>
          <ac:spMkLst>
            <pc:docMk/>
            <pc:sldMk cId="293081767" sldId="258"/>
            <ac:spMk id="11" creationId="{7FA2962B-21B6-4689-A95D-A8FF6ADE47F1}"/>
          </ac:spMkLst>
        </pc:spChg>
        <pc:spChg chg="add">
          <ac:chgData name="Jason Arends" userId="2c6b8ff6-d8b8-40df-ace7-640c9656bcb6" providerId="ADAL" clId="{D7F2471E-BB73-4A8B-BB80-1870FE61E3E7}" dt="2021-09-03T18:51:31.224" v="335" actId="26606"/>
          <ac:spMkLst>
            <pc:docMk/>
            <pc:sldMk cId="293081767" sldId="258"/>
            <ac:spMk id="27" creationId="{A00D2CE1-35C1-46E6-BD59-CEE668BD90F4}"/>
          </ac:spMkLst>
        </pc:spChg>
        <pc:spChg chg="add">
          <ac:chgData name="Jason Arends" userId="2c6b8ff6-d8b8-40df-ace7-640c9656bcb6" providerId="ADAL" clId="{D7F2471E-BB73-4A8B-BB80-1870FE61E3E7}" dt="2021-09-03T18:51:31.224" v="335" actId="26606"/>
          <ac:spMkLst>
            <pc:docMk/>
            <pc:sldMk cId="293081767" sldId="258"/>
            <ac:spMk id="35" creationId="{E18403B7-F2C7-4C07-8522-21C31910902C}"/>
          </ac:spMkLst>
        </pc:spChg>
        <pc:grpChg chg="add">
          <ac:chgData name="Jason Arends" userId="2c6b8ff6-d8b8-40df-ace7-640c9656bcb6" providerId="ADAL" clId="{D7F2471E-BB73-4A8B-BB80-1870FE61E3E7}" dt="2021-09-03T18:51:31.224" v="335" actId="26606"/>
          <ac:grpSpMkLst>
            <pc:docMk/>
            <pc:sldMk cId="293081767" sldId="258"/>
            <ac:grpSpMk id="13" creationId="{A745280D-ED36-41FE-8EB1-CE597C99CFE8}"/>
          </ac:grpSpMkLst>
        </pc:grpChg>
        <pc:grpChg chg="add">
          <ac:chgData name="Jason Arends" userId="2c6b8ff6-d8b8-40df-ace7-640c9656bcb6" providerId="ADAL" clId="{D7F2471E-BB73-4A8B-BB80-1870FE61E3E7}" dt="2021-09-03T18:51:31.224" v="335" actId="26606"/>
          <ac:grpSpMkLst>
            <pc:docMk/>
            <pc:sldMk cId="293081767" sldId="258"/>
            <ac:grpSpMk id="19" creationId="{80E95A5C-1E97-41C3-9DEC-245FF6DEBF1F}"/>
          </ac:grpSpMkLst>
        </pc:grpChg>
        <pc:grpChg chg="add">
          <ac:chgData name="Jason Arends" userId="2c6b8ff6-d8b8-40df-ace7-640c9656bcb6" providerId="ADAL" clId="{D7F2471E-BB73-4A8B-BB80-1870FE61E3E7}" dt="2021-09-03T18:51:31.224" v="335" actId="26606"/>
          <ac:grpSpMkLst>
            <pc:docMk/>
            <pc:sldMk cId="293081767" sldId="258"/>
            <ac:grpSpMk id="29" creationId="{A58DCE86-9AE1-46D1-96D6-04B8B3EDF6FA}"/>
          </ac:grpSpMkLst>
        </pc:grpChg>
        <pc:grpChg chg="add">
          <ac:chgData name="Jason Arends" userId="2c6b8ff6-d8b8-40df-ace7-640c9656bcb6" providerId="ADAL" clId="{D7F2471E-BB73-4A8B-BB80-1870FE61E3E7}" dt="2021-09-03T18:51:31.224" v="335" actId="26606"/>
          <ac:grpSpMkLst>
            <pc:docMk/>
            <pc:sldMk cId="293081767" sldId="258"/>
            <ac:grpSpMk id="37" creationId="{23B58CC6-A99E-43AF-A467-256F19287FB8}"/>
          </ac:grpSpMkLst>
        </pc:grpChg>
        <pc:graphicFrameChg chg="add">
          <ac:chgData name="Jason Arends" userId="2c6b8ff6-d8b8-40df-ace7-640c9656bcb6" providerId="ADAL" clId="{D7F2471E-BB73-4A8B-BB80-1870FE61E3E7}" dt="2021-09-03T18:51:31.224" v="335" actId="26606"/>
          <ac:graphicFrameMkLst>
            <pc:docMk/>
            <pc:sldMk cId="293081767" sldId="258"/>
            <ac:graphicFrameMk id="5" creationId="{51A8A203-3305-4487-8B3F-C2B3DBB4D29D}"/>
          </ac:graphicFrameMkLst>
        </pc:graphicFrameChg>
      </pc:sldChg>
      <pc:sldChg chg="addSp modSp mod setBg">
        <pc:chgData name="Jason Arends" userId="2c6b8ff6-d8b8-40df-ace7-640c9656bcb6" providerId="ADAL" clId="{D7F2471E-BB73-4A8B-BB80-1870FE61E3E7}" dt="2021-09-03T18:52:22.885" v="338" actId="27636"/>
        <pc:sldMkLst>
          <pc:docMk/>
          <pc:sldMk cId="1996324613" sldId="259"/>
        </pc:sldMkLst>
        <pc:spChg chg="mod">
          <ac:chgData name="Jason Arends" userId="2c6b8ff6-d8b8-40df-ace7-640c9656bcb6" providerId="ADAL" clId="{D7F2471E-BB73-4A8B-BB80-1870FE61E3E7}" dt="2021-09-03T18:52:22.885" v="338" actId="27636"/>
          <ac:spMkLst>
            <pc:docMk/>
            <pc:sldMk cId="1996324613" sldId="259"/>
            <ac:spMk id="2" creationId="{ECA5CD5D-F1EB-454F-A2D4-551225B5B7B0}"/>
          </ac:spMkLst>
        </pc:spChg>
        <pc:spChg chg="mod">
          <ac:chgData name="Jason Arends" userId="2c6b8ff6-d8b8-40df-ace7-640c9656bcb6" providerId="ADAL" clId="{D7F2471E-BB73-4A8B-BB80-1870FE61E3E7}" dt="2021-09-03T18:51:24.959" v="334" actId="26606"/>
          <ac:spMkLst>
            <pc:docMk/>
            <pc:sldMk cId="1996324613" sldId="259"/>
            <ac:spMk id="3" creationId="{6D098367-E501-4EFD-ABEB-78C9A2916715}"/>
          </ac:spMkLst>
        </pc:spChg>
        <pc:spChg chg="add">
          <ac:chgData name="Jason Arends" userId="2c6b8ff6-d8b8-40df-ace7-640c9656bcb6" providerId="ADAL" clId="{D7F2471E-BB73-4A8B-BB80-1870FE61E3E7}" dt="2021-09-03T18:51:24.959" v="334" actId="26606"/>
          <ac:spMkLst>
            <pc:docMk/>
            <pc:sldMk cId="1996324613" sldId="259"/>
            <ac:spMk id="9" creationId="{5E39A796-BE83-48B1-B33F-35C4A32AAB57}"/>
          </ac:spMkLst>
        </pc:spChg>
        <pc:spChg chg="add">
          <ac:chgData name="Jason Arends" userId="2c6b8ff6-d8b8-40df-ace7-640c9656bcb6" providerId="ADAL" clId="{D7F2471E-BB73-4A8B-BB80-1870FE61E3E7}" dt="2021-09-03T18:51:24.959" v="334" actId="26606"/>
          <ac:spMkLst>
            <pc:docMk/>
            <pc:sldMk cId="1996324613" sldId="259"/>
            <ac:spMk id="11" creationId="{72F84B47-E267-4194-8194-831DB7B5547F}"/>
          </ac:spMkLst>
        </pc:spChg>
        <pc:picChg chg="add mod">
          <ac:chgData name="Jason Arends" userId="2c6b8ff6-d8b8-40df-ace7-640c9656bcb6" providerId="ADAL" clId="{D7F2471E-BB73-4A8B-BB80-1870FE61E3E7}" dt="2021-09-03T18:51:24.959" v="334" actId="26606"/>
          <ac:picMkLst>
            <pc:docMk/>
            <pc:sldMk cId="1996324613" sldId="259"/>
            <ac:picMk id="4" creationId="{A4A8171D-417B-4AAE-AFC5-F548A3AC1512}"/>
          </ac:picMkLst>
        </pc:picChg>
      </pc:sldChg>
      <pc:sldChg chg="addSp modSp mod setBg setClrOvrMap">
        <pc:chgData name="Jason Arends" userId="2c6b8ff6-d8b8-40df-ace7-640c9656bcb6" providerId="ADAL" clId="{D7F2471E-BB73-4A8B-BB80-1870FE61E3E7}" dt="2021-09-03T19:01:43.531" v="491" actId="26606"/>
        <pc:sldMkLst>
          <pc:docMk/>
          <pc:sldMk cId="141495923" sldId="260"/>
        </pc:sldMkLst>
        <pc:spChg chg="mod">
          <ac:chgData name="Jason Arends" userId="2c6b8ff6-d8b8-40df-ace7-640c9656bcb6" providerId="ADAL" clId="{D7F2471E-BB73-4A8B-BB80-1870FE61E3E7}" dt="2021-09-03T19:01:43.531" v="491" actId="26606"/>
          <ac:spMkLst>
            <pc:docMk/>
            <pc:sldMk cId="141495923" sldId="260"/>
            <ac:spMk id="2" creationId="{79214CD9-FDEE-4974-A583-74AA90926DF2}"/>
          </ac:spMkLst>
        </pc:spChg>
        <pc:spChg chg="mod ord">
          <ac:chgData name="Jason Arends" userId="2c6b8ff6-d8b8-40df-ace7-640c9656bcb6" providerId="ADAL" clId="{D7F2471E-BB73-4A8B-BB80-1870FE61E3E7}" dt="2021-09-03T19:01:43.531" v="491" actId="26606"/>
          <ac:spMkLst>
            <pc:docMk/>
            <pc:sldMk cId="141495923" sldId="260"/>
            <ac:spMk id="3" creationId="{8BD6AA21-1F23-444D-8C62-45987E155195}"/>
          </ac:spMkLst>
        </pc:spChg>
        <pc:spChg chg="add">
          <ac:chgData name="Jason Arends" userId="2c6b8ff6-d8b8-40df-ace7-640c9656bcb6" providerId="ADAL" clId="{D7F2471E-BB73-4A8B-BB80-1870FE61E3E7}" dt="2021-09-03T19:01:43.531" v="491" actId="26606"/>
          <ac:spMkLst>
            <pc:docMk/>
            <pc:sldMk cId="141495923" sldId="260"/>
            <ac:spMk id="9" creationId="{9B76D444-2756-434F-AE61-96D69830C13E}"/>
          </ac:spMkLst>
        </pc:spChg>
        <pc:spChg chg="add">
          <ac:chgData name="Jason Arends" userId="2c6b8ff6-d8b8-40df-ace7-640c9656bcb6" providerId="ADAL" clId="{D7F2471E-BB73-4A8B-BB80-1870FE61E3E7}" dt="2021-09-03T19:01:43.531" v="491" actId="26606"/>
          <ac:spMkLst>
            <pc:docMk/>
            <pc:sldMk cId="141495923" sldId="260"/>
            <ac:spMk id="11" creationId="{B0161EF8-C8C6-4F2A-9D5C-49BD28A2BDC2}"/>
          </ac:spMkLst>
        </pc:spChg>
        <pc:picChg chg="add mod">
          <ac:chgData name="Jason Arends" userId="2c6b8ff6-d8b8-40df-ace7-640c9656bcb6" providerId="ADAL" clId="{D7F2471E-BB73-4A8B-BB80-1870FE61E3E7}" dt="2021-09-03T19:01:43.531" v="491" actId="26606"/>
          <ac:picMkLst>
            <pc:docMk/>
            <pc:sldMk cId="141495923" sldId="260"/>
            <ac:picMk id="4" creationId="{50DBF3F3-578A-471E-A135-AB9985572C25}"/>
          </ac:picMkLst>
        </pc:picChg>
      </pc:sldChg>
      <pc:sldChg chg="addSp delSp modSp new mod setBg modAnim setClrOvrMap">
        <pc:chgData name="Jason Arends" userId="2c6b8ff6-d8b8-40df-ace7-640c9656bcb6" providerId="ADAL" clId="{D7F2471E-BB73-4A8B-BB80-1870FE61E3E7}" dt="2021-09-03T19:05:39.661" v="785"/>
        <pc:sldMkLst>
          <pc:docMk/>
          <pc:sldMk cId="876213730" sldId="261"/>
        </pc:sldMkLst>
        <pc:spChg chg="mod">
          <ac:chgData name="Jason Arends" userId="2c6b8ff6-d8b8-40df-ace7-640c9656bcb6" providerId="ADAL" clId="{D7F2471E-BB73-4A8B-BB80-1870FE61E3E7}" dt="2021-09-03T19:03:03.405" v="493" actId="26606"/>
          <ac:spMkLst>
            <pc:docMk/>
            <pc:sldMk cId="876213730" sldId="261"/>
            <ac:spMk id="2" creationId="{847CB2E8-5466-4E53-BADB-F9BF1FD39D1A}"/>
          </ac:spMkLst>
        </pc:spChg>
        <pc:spChg chg="mod ord">
          <ac:chgData name="Jason Arends" userId="2c6b8ff6-d8b8-40df-ace7-640c9656bcb6" providerId="ADAL" clId="{D7F2471E-BB73-4A8B-BB80-1870FE61E3E7}" dt="2021-09-03T19:05:31.969" v="783" actId="20577"/>
          <ac:spMkLst>
            <pc:docMk/>
            <pc:sldMk cId="876213730" sldId="261"/>
            <ac:spMk id="3" creationId="{BE7EF2BA-8DDF-4D7F-9B81-BBF3868F2F4B}"/>
          </ac:spMkLst>
        </pc:spChg>
        <pc:spChg chg="add del">
          <ac:chgData name="Jason Arends" userId="2c6b8ff6-d8b8-40df-ace7-640c9656bcb6" providerId="ADAL" clId="{D7F2471E-BB73-4A8B-BB80-1870FE61E3E7}" dt="2021-09-03T19:04:58.905" v="773" actId="26606"/>
          <ac:spMkLst>
            <pc:docMk/>
            <pc:sldMk cId="876213730" sldId="261"/>
            <ac:spMk id="9" creationId="{9B76D444-2756-434F-AE61-96D69830C13E}"/>
          </ac:spMkLst>
        </pc:spChg>
        <pc:spChg chg="add del">
          <ac:chgData name="Jason Arends" userId="2c6b8ff6-d8b8-40df-ace7-640c9656bcb6" providerId="ADAL" clId="{D7F2471E-BB73-4A8B-BB80-1870FE61E3E7}" dt="2021-09-03T19:04:58.905" v="773" actId="26606"/>
          <ac:spMkLst>
            <pc:docMk/>
            <pc:sldMk cId="876213730" sldId="261"/>
            <ac:spMk id="11" creationId="{B0161EF8-C8C6-4F2A-9D5C-49BD28A2BDC2}"/>
          </ac:spMkLst>
        </pc:spChg>
        <pc:spChg chg="add">
          <ac:chgData name="Jason Arends" userId="2c6b8ff6-d8b8-40df-ace7-640c9656bcb6" providerId="ADAL" clId="{D7F2471E-BB73-4A8B-BB80-1870FE61E3E7}" dt="2021-09-03T19:04:58.905" v="773" actId="26606"/>
          <ac:spMkLst>
            <pc:docMk/>
            <pc:sldMk cId="876213730" sldId="261"/>
            <ac:spMk id="16" creationId="{9B76D444-2756-434F-AE61-96D69830C13E}"/>
          </ac:spMkLst>
        </pc:spChg>
        <pc:spChg chg="add">
          <ac:chgData name="Jason Arends" userId="2c6b8ff6-d8b8-40df-ace7-640c9656bcb6" providerId="ADAL" clId="{D7F2471E-BB73-4A8B-BB80-1870FE61E3E7}" dt="2021-09-03T19:04:58.905" v="773" actId="26606"/>
          <ac:spMkLst>
            <pc:docMk/>
            <pc:sldMk cId="876213730" sldId="261"/>
            <ac:spMk id="18" creationId="{B0161EF8-C8C6-4F2A-9D5C-49BD28A2BDC2}"/>
          </ac:spMkLst>
        </pc:spChg>
        <pc:picChg chg="add mod">
          <ac:chgData name="Jason Arends" userId="2c6b8ff6-d8b8-40df-ace7-640c9656bcb6" providerId="ADAL" clId="{D7F2471E-BB73-4A8B-BB80-1870FE61E3E7}" dt="2021-09-03T19:05:12.345" v="775" actId="27614"/>
          <ac:picMkLst>
            <pc:docMk/>
            <pc:sldMk cId="876213730" sldId="261"/>
            <ac:picMk id="4" creationId="{A79BBEE4-4DC3-4B7A-BE4F-4CFB7843499D}"/>
          </ac:picMkLst>
        </pc:picChg>
      </pc:sldChg>
      <pc:sldChg chg="addSp delSp modSp new mod setBg setClrOvrMap">
        <pc:chgData name="Jason Arends" userId="2c6b8ff6-d8b8-40df-ace7-640c9656bcb6" providerId="ADAL" clId="{D7F2471E-BB73-4A8B-BB80-1870FE61E3E7}" dt="2021-09-03T18:55:27.201" v="353" actId="26606"/>
        <pc:sldMkLst>
          <pc:docMk/>
          <pc:sldMk cId="2176153037" sldId="262"/>
        </pc:sldMkLst>
        <pc:spChg chg="mod">
          <ac:chgData name="Jason Arends" userId="2c6b8ff6-d8b8-40df-ace7-640c9656bcb6" providerId="ADAL" clId="{D7F2471E-BB73-4A8B-BB80-1870FE61E3E7}" dt="2021-09-03T18:55:27.201" v="353" actId="26606"/>
          <ac:spMkLst>
            <pc:docMk/>
            <pc:sldMk cId="2176153037" sldId="262"/>
            <ac:spMk id="2" creationId="{3E9A0270-997A-42D7-B223-0AF41F4F8988}"/>
          </ac:spMkLst>
        </pc:spChg>
        <pc:spChg chg="del mod">
          <ac:chgData name="Jason Arends" userId="2c6b8ff6-d8b8-40df-ace7-640c9656bcb6" providerId="ADAL" clId="{D7F2471E-BB73-4A8B-BB80-1870FE61E3E7}" dt="2021-09-03T18:55:27.201" v="353" actId="26606"/>
          <ac:spMkLst>
            <pc:docMk/>
            <pc:sldMk cId="2176153037" sldId="262"/>
            <ac:spMk id="3" creationId="{C215DE6A-4EB3-465A-8CA2-72CA2D545B84}"/>
          </ac:spMkLst>
        </pc:spChg>
        <pc:spChg chg="add">
          <ac:chgData name="Jason Arends" userId="2c6b8ff6-d8b8-40df-ace7-640c9656bcb6" providerId="ADAL" clId="{D7F2471E-BB73-4A8B-BB80-1870FE61E3E7}" dt="2021-09-03T18:55:27.201" v="353" actId="26606"/>
          <ac:spMkLst>
            <pc:docMk/>
            <pc:sldMk cId="2176153037" sldId="262"/>
            <ac:spMk id="9" creationId="{08E89D5E-1885-4160-AC77-CC471DD1D0DB}"/>
          </ac:spMkLst>
        </pc:spChg>
        <pc:graphicFrameChg chg="add">
          <ac:chgData name="Jason Arends" userId="2c6b8ff6-d8b8-40df-ace7-640c9656bcb6" providerId="ADAL" clId="{D7F2471E-BB73-4A8B-BB80-1870FE61E3E7}" dt="2021-09-03T18:55:27.201" v="353" actId="26606"/>
          <ac:graphicFrameMkLst>
            <pc:docMk/>
            <pc:sldMk cId="2176153037" sldId="262"/>
            <ac:graphicFrameMk id="5" creationId="{710A1637-9C62-42D6-9DBB-A5B31753CB38}"/>
          </ac:graphicFrameMkLst>
        </pc:graphicFrameChg>
        <pc:cxnChg chg="add">
          <ac:chgData name="Jason Arends" userId="2c6b8ff6-d8b8-40df-ace7-640c9656bcb6" providerId="ADAL" clId="{D7F2471E-BB73-4A8B-BB80-1870FE61E3E7}" dt="2021-09-03T18:55:27.201" v="353" actId="26606"/>
          <ac:cxnSpMkLst>
            <pc:docMk/>
            <pc:sldMk cId="2176153037" sldId="262"/>
            <ac:cxnSpMk id="11" creationId="{EC15C128-8E68-44BD-BF94-FBA9CA4B0309}"/>
          </ac:cxnSpMkLst>
        </pc:cxnChg>
      </pc:sldChg>
      <pc:sldChg chg="addSp delSp modSp new mod setBg setClrOvrMap">
        <pc:chgData name="Jason Arends" userId="2c6b8ff6-d8b8-40df-ace7-640c9656bcb6" providerId="ADAL" clId="{D7F2471E-BB73-4A8B-BB80-1870FE61E3E7}" dt="2021-09-03T19:07:58.932" v="1060" actId="26606"/>
        <pc:sldMkLst>
          <pc:docMk/>
          <pc:sldMk cId="2150848497" sldId="263"/>
        </pc:sldMkLst>
        <pc:spChg chg="mod">
          <ac:chgData name="Jason Arends" userId="2c6b8ff6-d8b8-40df-ace7-640c9656bcb6" providerId="ADAL" clId="{D7F2471E-BB73-4A8B-BB80-1870FE61E3E7}" dt="2021-09-03T19:07:58.932" v="1060" actId="26606"/>
          <ac:spMkLst>
            <pc:docMk/>
            <pc:sldMk cId="2150848497" sldId="263"/>
            <ac:spMk id="2" creationId="{61794CDB-37BE-4D68-92F8-B6693B081A2E}"/>
          </ac:spMkLst>
        </pc:spChg>
        <pc:spChg chg="del mod">
          <ac:chgData name="Jason Arends" userId="2c6b8ff6-d8b8-40df-ace7-640c9656bcb6" providerId="ADAL" clId="{D7F2471E-BB73-4A8B-BB80-1870FE61E3E7}" dt="2021-09-03T19:07:56.038" v="1059"/>
          <ac:spMkLst>
            <pc:docMk/>
            <pc:sldMk cId="2150848497" sldId="263"/>
            <ac:spMk id="3" creationId="{134CD0B7-AE04-45D9-8E5C-946ACB4FCE5E}"/>
          </ac:spMkLst>
        </pc:spChg>
        <pc:spChg chg="add">
          <ac:chgData name="Jason Arends" userId="2c6b8ff6-d8b8-40df-ace7-640c9656bcb6" providerId="ADAL" clId="{D7F2471E-BB73-4A8B-BB80-1870FE61E3E7}" dt="2021-09-03T19:07:58.932" v="1060" actId="26606"/>
          <ac:spMkLst>
            <pc:docMk/>
            <pc:sldMk cId="2150848497" sldId="263"/>
            <ac:spMk id="71" creationId="{8537B233-9CDD-4A90-AABB-A8963DEE4FBC}"/>
          </ac:spMkLst>
        </pc:spChg>
        <pc:picChg chg="add mod">
          <ac:chgData name="Jason Arends" userId="2c6b8ff6-d8b8-40df-ace7-640c9656bcb6" providerId="ADAL" clId="{D7F2471E-BB73-4A8B-BB80-1870FE61E3E7}" dt="2021-09-03T19:07:58.932" v="1060" actId="26606"/>
          <ac:picMkLst>
            <pc:docMk/>
            <pc:sldMk cId="2150848497" sldId="263"/>
            <ac:picMk id="1026" creationId="{6AD9D420-A078-4C72-972C-D009553CE62B}"/>
          </ac:picMkLst>
        </pc:picChg>
        <pc:cxnChg chg="add">
          <ac:chgData name="Jason Arends" userId="2c6b8ff6-d8b8-40df-ace7-640c9656bcb6" providerId="ADAL" clId="{D7F2471E-BB73-4A8B-BB80-1870FE61E3E7}" dt="2021-09-03T19:07:58.932" v="1060" actId="26606"/>
          <ac:cxnSpMkLst>
            <pc:docMk/>
            <pc:sldMk cId="2150848497" sldId="263"/>
            <ac:cxnSpMk id="73" creationId="{040575EE-C594-4566-BC00-663004E52AB5}"/>
          </ac:cxnSpMkLst>
        </pc:cxnChg>
      </pc:sldChg>
      <pc:sldChg chg="addSp modSp new mod">
        <pc:chgData name="Jason Arends" userId="2c6b8ff6-d8b8-40df-ace7-640c9656bcb6" providerId="ADAL" clId="{D7F2471E-BB73-4A8B-BB80-1870FE61E3E7}" dt="2021-09-03T19:07:37.986" v="1056" actId="14100"/>
        <pc:sldMkLst>
          <pc:docMk/>
          <pc:sldMk cId="1318305727" sldId="264"/>
        </pc:sldMkLst>
        <pc:spChg chg="mod">
          <ac:chgData name="Jason Arends" userId="2c6b8ff6-d8b8-40df-ace7-640c9656bcb6" providerId="ADAL" clId="{D7F2471E-BB73-4A8B-BB80-1870FE61E3E7}" dt="2021-09-03T19:06:20.373" v="813" actId="20577"/>
          <ac:spMkLst>
            <pc:docMk/>
            <pc:sldMk cId="1318305727" sldId="264"/>
            <ac:spMk id="2" creationId="{348D2FE6-7837-4D26-8D94-8CB455FABD34}"/>
          </ac:spMkLst>
        </pc:spChg>
        <pc:spChg chg="mod">
          <ac:chgData name="Jason Arends" userId="2c6b8ff6-d8b8-40df-ace7-640c9656bcb6" providerId="ADAL" clId="{D7F2471E-BB73-4A8B-BB80-1870FE61E3E7}" dt="2021-09-03T19:07:35.130" v="1055" actId="1076"/>
          <ac:spMkLst>
            <pc:docMk/>
            <pc:sldMk cId="1318305727" sldId="264"/>
            <ac:spMk id="3" creationId="{5EBDDC8D-1DC6-4DF5-AB59-3C81E7CB66C3}"/>
          </ac:spMkLst>
        </pc:spChg>
        <pc:picChg chg="add mod">
          <ac:chgData name="Jason Arends" userId="2c6b8ff6-d8b8-40df-ace7-640c9656bcb6" providerId="ADAL" clId="{D7F2471E-BB73-4A8B-BB80-1870FE61E3E7}" dt="2021-09-03T19:07:37.986" v="1056" actId="14100"/>
          <ac:picMkLst>
            <pc:docMk/>
            <pc:sldMk cId="1318305727" sldId="264"/>
            <ac:picMk id="4" creationId="{56628BE5-1284-40B6-BA2B-D2D7935EFECE}"/>
          </ac:picMkLst>
        </pc:picChg>
      </pc:sldChg>
    </pc:docChg>
  </pc:docChgLst>
  <pc:docChgLst>
    <pc:chgData name="Jason Arends" userId="2c6b8ff6-d8b8-40df-ace7-640c9656bcb6" providerId="ADAL" clId="{CDE7A7B8-234A-48F2-9B52-5564A17902BB}"/>
    <pc:docChg chg="addSld modSld">
      <pc:chgData name="Jason Arends" userId="2c6b8ff6-d8b8-40df-ace7-640c9656bcb6" providerId="ADAL" clId="{CDE7A7B8-234A-48F2-9B52-5564A17902BB}" dt="2021-08-30T07:46:13.948" v="129" actId="20577"/>
      <pc:docMkLst>
        <pc:docMk/>
      </pc:docMkLst>
      <pc:sldChg chg="modSp new mod">
        <pc:chgData name="Jason Arends" userId="2c6b8ff6-d8b8-40df-ace7-640c9656bcb6" providerId="ADAL" clId="{CDE7A7B8-234A-48F2-9B52-5564A17902BB}" dt="2021-08-30T07:43:30.518" v="51" actId="20577"/>
        <pc:sldMkLst>
          <pc:docMk/>
          <pc:sldMk cId="3004723" sldId="256"/>
        </pc:sldMkLst>
        <pc:spChg chg="mod">
          <ac:chgData name="Jason Arends" userId="2c6b8ff6-d8b8-40df-ace7-640c9656bcb6" providerId="ADAL" clId="{CDE7A7B8-234A-48F2-9B52-5564A17902BB}" dt="2021-08-30T07:43:30.518" v="51" actId="20577"/>
          <ac:spMkLst>
            <pc:docMk/>
            <pc:sldMk cId="3004723" sldId="256"/>
            <ac:spMk id="2" creationId="{A0B3DBCA-09CE-4F4D-8DFB-2B72D6A78C76}"/>
          </ac:spMkLst>
        </pc:spChg>
        <pc:spChg chg="mod">
          <ac:chgData name="Jason Arends" userId="2c6b8ff6-d8b8-40df-ace7-640c9656bcb6" providerId="ADAL" clId="{CDE7A7B8-234A-48F2-9B52-5564A17902BB}" dt="2021-08-30T07:43:09.668" v="21" actId="20577"/>
          <ac:spMkLst>
            <pc:docMk/>
            <pc:sldMk cId="3004723" sldId="256"/>
            <ac:spMk id="3" creationId="{DA6404B4-7C9F-489A-8676-6A7F198EBA22}"/>
          </ac:spMkLst>
        </pc:spChg>
      </pc:sldChg>
      <pc:sldChg chg="modSp new mod">
        <pc:chgData name="Jason Arends" userId="2c6b8ff6-d8b8-40df-ace7-640c9656bcb6" providerId="ADAL" clId="{CDE7A7B8-234A-48F2-9B52-5564A17902BB}" dt="2021-08-30T07:45:48.958" v="79" actId="20577"/>
        <pc:sldMkLst>
          <pc:docMk/>
          <pc:sldMk cId="3573453061" sldId="257"/>
        </pc:sldMkLst>
        <pc:spChg chg="mod">
          <ac:chgData name="Jason Arends" userId="2c6b8ff6-d8b8-40df-ace7-640c9656bcb6" providerId="ADAL" clId="{CDE7A7B8-234A-48F2-9B52-5564A17902BB}" dt="2021-08-30T07:45:48.958" v="79" actId="20577"/>
          <ac:spMkLst>
            <pc:docMk/>
            <pc:sldMk cId="3573453061" sldId="257"/>
            <ac:spMk id="2" creationId="{E3495137-F816-4062-AE37-24ED911E95B8}"/>
          </ac:spMkLst>
        </pc:spChg>
      </pc:sldChg>
      <pc:sldChg chg="modSp new mod">
        <pc:chgData name="Jason Arends" userId="2c6b8ff6-d8b8-40df-ace7-640c9656bcb6" providerId="ADAL" clId="{CDE7A7B8-234A-48F2-9B52-5564A17902BB}" dt="2021-08-30T07:45:57.616" v="87" actId="20577"/>
        <pc:sldMkLst>
          <pc:docMk/>
          <pc:sldMk cId="293081767" sldId="258"/>
        </pc:sldMkLst>
        <pc:spChg chg="mod">
          <ac:chgData name="Jason Arends" userId="2c6b8ff6-d8b8-40df-ace7-640c9656bcb6" providerId="ADAL" clId="{CDE7A7B8-234A-48F2-9B52-5564A17902BB}" dt="2021-08-30T07:45:57.616" v="87" actId="20577"/>
          <ac:spMkLst>
            <pc:docMk/>
            <pc:sldMk cId="293081767" sldId="258"/>
            <ac:spMk id="2" creationId="{C5687B3F-5517-48B8-98E7-8EE7B09B0C94}"/>
          </ac:spMkLst>
        </pc:spChg>
      </pc:sldChg>
      <pc:sldChg chg="modSp new mod">
        <pc:chgData name="Jason Arends" userId="2c6b8ff6-d8b8-40df-ace7-640c9656bcb6" providerId="ADAL" clId="{CDE7A7B8-234A-48F2-9B52-5564A17902BB}" dt="2021-08-30T07:46:01.501" v="97" actId="20577"/>
        <pc:sldMkLst>
          <pc:docMk/>
          <pc:sldMk cId="1996324613" sldId="259"/>
        </pc:sldMkLst>
        <pc:spChg chg="mod">
          <ac:chgData name="Jason Arends" userId="2c6b8ff6-d8b8-40df-ace7-640c9656bcb6" providerId="ADAL" clId="{CDE7A7B8-234A-48F2-9B52-5564A17902BB}" dt="2021-08-30T07:46:01.501" v="97" actId="20577"/>
          <ac:spMkLst>
            <pc:docMk/>
            <pc:sldMk cId="1996324613" sldId="259"/>
            <ac:spMk id="2" creationId="{ECA5CD5D-F1EB-454F-A2D4-551225B5B7B0}"/>
          </ac:spMkLst>
        </pc:spChg>
      </pc:sldChg>
      <pc:sldChg chg="modSp new mod">
        <pc:chgData name="Jason Arends" userId="2c6b8ff6-d8b8-40df-ace7-640c9656bcb6" providerId="ADAL" clId="{CDE7A7B8-234A-48F2-9B52-5564A17902BB}" dt="2021-08-30T07:46:13.948" v="129" actId="20577"/>
        <pc:sldMkLst>
          <pc:docMk/>
          <pc:sldMk cId="141495923" sldId="260"/>
        </pc:sldMkLst>
        <pc:spChg chg="mod">
          <ac:chgData name="Jason Arends" userId="2c6b8ff6-d8b8-40df-ace7-640c9656bcb6" providerId="ADAL" clId="{CDE7A7B8-234A-48F2-9B52-5564A17902BB}" dt="2021-08-30T07:46:13.948" v="129" actId="20577"/>
          <ac:spMkLst>
            <pc:docMk/>
            <pc:sldMk cId="141495923" sldId="260"/>
            <ac:spMk id="2" creationId="{79214CD9-FDEE-4974-A583-74AA90926DF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F74D1-82F0-49D3-9232-783B7FDB184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46DEC82-E533-4299-B7AA-036926BD1D7F}">
      <dgm:prSet/>
      <dgm:spPr/>
      <dgm:t>
        <a:bodyPr/>
        <a:lstStyle/>
        <a:p>
          <a:r>
            <a:rPr lang="nl-NL"/>
            <a:t>Terugblikken</a:t>
          </a:r>
          <a:endParaRPr lang="en-US"/>
        </a:p>
      </dgm:t>
    </dgm:pt>
    <dgm:pt modelId="{270D4CC0-EB61-4D1F-8006-BD3A39AF66D5}" type="parTrans" cxnId="{65B9EFBC-6966-4048-89D2-189E93168501}">
      <dgm:prSet/>
      <dgm:spPr/>
      <dgm:t>
        <a:bodyPr/>
        <a:lstStyle/>
        <a:p>
          <a:endParaRPr lang="en-US"/>
        </a:p>
      </dgm:t>
    </dgm:pt>
    <dgm:pt modelId="{57F846E3-F332-4061-95AA-5AE2E2222E4D}" type="sibTrans" cxnId="{65B9EFBC-6966-4048-89D2-189E93168501}">
      <dgm:prSet/>
      <dgm:spPr/>
      <dgm:t>
        <a:bodyPr/>
        <a:lstStyle/>
        <a:p>
          <a:endParaRPr lang="en-US"/>
        </a:p>
      </dgm:t>
    </dgm:pt>
    <dgm:pt modelId="{B7783663-05BA-4269-9760-206D9F99335B}">
      <dgm:prSet/>
      <dgm:spPr/>
      <dgm:t>
        <a:bodyPr/>
        <a:lstStyle/>
        <a:p>
          <a:r>
            <a:rPr lang="nl-NL"/>
            <a:t>Onderwijsassistent </a:t>
          </a:r>
          <a:endParaRPr lang="en-US"/>
        </a:p>
      </dgm:t>
    </dgm:pt>
    <dgm:pt modelId="{47106C13-07EA-4EC7-B710-5FAC7806FD43}" type="parTrans" cxnId="{C45F6CF9-C012-45DD-8CCD-59D7B1C551F4}">
      <dgm:prSet/>
      <dgm:spPr/>
      <dgm:t>
        <a:bodyPr/>
        <a:lstStyle/>
        <a:p>
          <a:endParaRPr lang="en-US"/>
        </a:p>
      </dgm:t>
    </dgm:pt>
    <dgm:pt modelId="{145FE9FE-BB8C-4955-8D9A-628C86999EB1}" type="sibTrans" cxnId="{C45F6CF9-C012-45DD-8CCD-59D7B1C551F4}">
      <dgm:prSet/>
      <dgm:spPr/>
      <dgm:t>
        <a:bodyPr/>
        <a:lstStyle/>
        <a:p>
          <a:endParaRPr lang="en-US"/>
        </a:p>
      </dgm:t>
    </dgm:pt>
    <dgm:pt modelId="{33B28B53-AA7D-4A19-8A01-9053F8FEED5E}">
      <dgm:prSet/>
      <dgm:spPr/>
      <dgm:t>
        <a:bodyPr/>
        <a:lstStyle/>
        <a:p>
          <a:r>
            <a:rPr lang="nl-NL"/>
            <a:t>Onderwijsorganisaties </a:t>
          </a:r>
          <a:endParaRPr lang="en-US"/>
        </a:p>
      </dgm:t>
    </dgm:pt>
    <dgm:pt modelId="{D498F632-C9C4-4952-A426-3617C983C1E9}" type="parTrans" cxnId="{1CF29275-2C5C-48AE-8D22-4BAF5149DCAD}">
      <dgm:prSet/>
      <dgm:spPr/>
      <dgm:t>
        <a:bodyPr/>
        <a:lstStyle/>
        <a:p>
          <a:endParaRPr lang="en-US"/>
        </a:p>
      </dgm:t>
    </dgm:pt>
    <dgm:pt modelId="{B42F0951-464B-4A0F-897F-38E5BC5368FC}" type="sibTrans" cxnId="{1CF29275-2C5C-48AE-8D22-4BAF5149DCAD}">
      <dgm:prSet/>
      <dgm:spPr/>
      <dgm:t>
        <a:bodyPr/>
        <a:lstStyle/>
        <a:p>
          <a:endParaRPr lang="en-US"/>
        </a:p>
      </dgm:t>
    </dgm:pt>
    <dgm:pt modelId="{9BE45C61-2997-47BC-AF11-CC6E8571713F}">
      <dgm:prSet/>
      <dgm:spPr/>
      <dgm:t>
        <a:bodyPr/>
        <a:lstStyle/>
        <a:p>
          <a:r>
            <a:rPr lang="nl-NL"/>
            <a:t>Werkvorm </a:t>
          </a:r>
          <a:endParaRPr lang="en-US"/>
        </a:p>
      </dgm:t>
    </dgm:pt>
    <dgm:pt modelId="{9E74AED8-C3B7-4B09-9636-8A7CACD68FC0}" type="parTrans" cxnId="{B6DB493F-723E-4F8C-A4FB-1FC698F71BAB}">
      <dgm:prSet/>
      <dgm:spPr/>
      <dgm:t>
        <a:bodyPr/>
        <a:lstStyle/>
        <a:p>
          <a:endParaRPr lang="en-US"/>
        </a:p>
      </dgm:t>
    </dgm:pt>
    <dgm:pt modelId="{AAA01A0C-1A52-482B-BBD7-F8EC9A449DCD}" type="sibTrans" cxnId="{B6DB493F-723E-4F8C-A4FB-1FC698F71BAB}">
      <dgm:prSet/>
      <dgm:spPr/>
      <dgm:t>
        <a:bodyPr/>
        <a:lstStyle/>
        <a:p>
          <a:endParaRPr lang="en-US"/>
        </a:p>
      </dgm:t>
    </dgm:pt>
    <dgm:pt modelId="{797CC98E-7A1E-46DE-849F-BC3FB8F34597}">
      <dgm:prSet/>
      <dgm:spPr/>
      <dgm:t>
        <a:bodyPr/>
        <a:lstStyle/>
        <a:p>
          <a:r>
            <a:rPr lang="nl-NL"/>
            <a:t>Aan de slag </a:t>
          </a:r>
          <a:endParaRPr lang="en-US"/>
        </a:p>
      </dgm:t>
    </dgm:pt>
    <dgm:pt modelId="{2B0C2F48-5FC7-441A-BC66-DB72B19029F1}" type="parTrans" cxnId="{03C0BAAC-28ED-4DC3-8EB1-6C5A5FEF8C0F}">
      <dgm:prSet/>
      <dgm:spPr/>
      <dgm:t>
        <a:bodyPr/>
        <a:lstStyle/>
        <a:p>
          <a:endParaRPr lang="en-US"/>
        </a:p>
      </dgm:t>
    </dgm:pt>
    <dgm:pt modelId="{20C47F9C-36EC-41DC-8CBE-3AB10B4ECEE2}" type="sibTrans" cxnId="{03C0BAAC-28ED-4DC3-8EB1-6C5A5FEF8C0F}">
      <dgm:prSet/>
      <dgm:spPr/>
      <dgm:t>
        <a:bodyPr/>
        <a:lstStyle/>
        <a:p>
          <a:endParaRPr lang="en-US"/>
        </a:p>
      </dgm:t>
    </dgm:pt>
    <dgm:pt modelId="{A821D42A-8990-48F2-8C2E-F3E4148D5075}" type="pres">
      <dgm:prSet presAssocID="{312F74D1-82F0-49D3-9232-783B7FDB184A}" presName="linear" presStyleCnt="0">
        <dgm:presLayoutVars>
          <dgm:animLvl val="lvl"/>
          <dgm:resizeHandles val="exact"/>
        </dgm:presLayoutVars>
      </dgm:prSet>
      <dgm:spPr/>
    </dgm:pt>
    <dgm:pt modelId="{BBA9889A-2C7F-45E8-9D02-F27EE01905D6}" type="pres">
      <dgm:prSet presAssocID="{C46DEC82-E533-4299-B7AA-036926BD1D7F}" presName="parentText" presStyleLbl="node1" presStyleIdx="0" presStyleCnt="5">
        <dgm:presLayoutVars>
          <dgm:chMax val="0"/>
          <dgm:bulletEnabled val="1"/>
        </dgm:presLayoutVars>
      </dgm:prSet>
      <dgm:spPr/>
    </dgm:pt>
    <dgm:pt modelId="{D3E8176A-1EB4-42A8-B257-75F2008050A0}" type="pres">
      <dgm:prSet presAssocID="{57F846E3-F332-4061-95AA-5AE2E2222E4D}" presName="spacer" presStyleCnt="0"/>
      <dgm:spPr/>
    </dgm:pt>
    <dgm:pt modelId="{F28B6A57-E272-4D3A-8586-F095E8568629}" type="pres">
      <dgm:prSet presAssocID="{B7783663-05BA-4269-9760-206D9F99335B}" presName="parentText" presStyleLbl="node1" presStyleIdx="1" presStyleCnt="5">
        <dgm:presLayoutVars>
          <dgm:chMax val="0"/>
          <dgm:bulletEnabled val="1"/>
        </dgm:presLayoutVars>
      </dgm:prSet>
      <dgm:spPr/>
    </dgm:pt>
    <dgm:pt modelId="{BA2CB00B-0463-4A71-A847-5FFCCFEE29D4}" type="pres">
      <dgm:prSet presAssocID="{145FE9FE-BB8C-4955-8D9A-628C86999EB1}" presName="spacer" presStyleCnt="0"/>
      <dgm:spPr/>
    </dgm:pt>
    <dgm:pt modelId="{845B72B3-88D5-46D5-B165-04C3EE56F06D}" type="pres">
      <dgm:prSet presAssocID="{33B28B53-AA7D-4A19-8A01-9053F8FEED5E}" presName="parentText" presStyleLbl="node1" presStyleIdx="2" presStyleCnt="5">
        <dgm:presLayoutVars>
          <dgm:chMax val="0"/>
          <dgm:bulletEnabled val="1"/>
        </dgm:presLayoutVars>
      </dgm:prSet>
      <dgm:spPr/>
    </dgm:pt>
    <dgm:pt modelId="{4B55FF36-AB7A-4E69-9219-90879DE892BA}" type="pres">
      <dgm:prSet presAssocID="{B42F0951-464B-4A0F-897F-38E5BC5368FC}" presName="spacer" presStyleCnt="0"/>
      <dgm:spPr/>
    </dgm:pt>
    <dgm:pt modelId="{00A71D72-0792-444A-9E35-52ECC3C61CCD}" type="pres">
      <dgm:prSet presAssocID="{9BE45C61-2997-47BC-AF11-CC6E8571713F}" presName="parentText" presStyleLbl="node1" presStyleIdx="3" presStyleCnt="5">
        <dgm:presLayoutVars>
          <dgm:chMax val="0"/>
          <dgm:bulletEnabled val="1"/>
        </dgm:presLayoutVars>
      </dgm:prSet>
      <dgm:spPr/>
    </dgm:pt>
    <dgm:pt modelId="{1F2687F9-4911-41BB-A348-3618D477275F}" type="pres">
      <dgm:prSet presAssocID="{AAA01A0C-1A52-482B-BBD7-F8EC9A449DCD}" presName="spacer" presStyleCnt="0"/>
      <dgm:spPr/>
    </dgm:pt>
    <dgm:pt modelId="{17C305D1-16C1-4877-96E4-8CFFC864FC45}" type="pres">
      <dgm:prSet presAssocID="{797CC98E-7A1E-46DE-849F-BC3FB8F34597}" presName="parentText" presStyleLbl="node1" presStyleIdx="4" presStyleCnt="5">
        <dgm:presLayoutVars>
          <dgm:chMax val="0"/>
          <dgm:bulletEnabled val="1"/>
        </dgm:presLayoutVars>
      </dgm:prSet>
      <dgm:spPr/>
    </dgm:pt>
  </dgm:ptLst>
  <dgm:cxnLst>
    <dgm:cxn modelId="{0D024521-76B1-4757-9123-74F7D9F7D9E3}" type="presOf" srcId="{797CC98E-7A1E-46DE-849F-BC3FB8F34597}" destId="{17C305D1-16C1-4877-96E4-8CFFC864FC45}" srcOrd="0" destOrd="0" presId="urn:microsoft.com/office/officeart/2005/8/layout/vList2"/>
    <dgm:cxn modelId="{B6DB493F-723E-4F8C-A4FB-1FC698F71BAB}" srcId="{312F74D1-82F0-49D3-9232-783B7FDB184A}" destId="{9BE45C61-2997-47BC-AF11-CC6E8571713F}" srcOrd="3" destOrd="0" parTransId="{9E74AED8-C3B7-4B09-9636-8A7CACD68FC0}" sibTransId="{AAA01A0C-1A52-482B-BBD7-F8EC9A449DCD}"/>
    <dgm:cxn modelId="{1CF29275-2C5C-48AE-8D22-4BAF5149DCAD}" srcId="{312F74D1-82F0-49D3-9232-783B7FDB184A}" destId="{33B28B53-AA7D-4A19-8A01-9053F8FEED5E}" srcOrd="2" destOrd="0" parTransId="{D498F632-C9C4-4952-A426-3617C983C1E9}" sibTransId="{B42F0951-464B-4A0F-897F-38E5BC5368FC}"/>
    <dgm:cxn modelId="{04DDB999-FF05-4FBA-A6F0-6F84EE9D5CDC}" type="presOf" srcId="{312F74D1-82F0-49D3-9232-783B7FDB184A}" destId="{A821D42A-8990-48F2-8C2E-F3E4148D5075}" srcOrd="0" destOrd="0" presId="urn:microsoft.com/office/officeart/2005/8/layout/vList2"/>
    <dgm:cxn modelId="{03C0BAAC-28ED-4DC3-8EB1-6C5A5FEF8C0F}" srcId="{312F74D1-82F0-49D3-9232-783B7FDB184A}" destId="{797CC98E-7A1E-46DE-849F-BC3FB8F34597}" srcOrd="4" destOrd="0" parTransId="{2B0C2F48-5FC7-441A-BC66-DB72B19029F1}" sibTransId="{20C47F9C-36EC-41DC-8CBE-3AB10B4ECEE2}"/>
    <dgm:cxn modelId="{B48395B6-75D5-441E-BD2C-AAF18439E8C2}" type="presOf" srcId="{9BE45C61-2997-47BC-AF11-CC6E8571713F}" destId="{00A71D72-0792-444A-9E35-52ECC3C61CCD}" srcOrd="0" destOrd="0" presId="urn:microsoft.com/office/officeart/2005/8/layout/vList2"/>
    <dgm:cxn modelId="{1D86E0BA-9386-4962-82A9-5340A6D4BC02}" type="presOf" srcId="{C46DEC82-E533-4299-B7AA-036926BD1D7F}" destId="{BBA9889A-2C7F-45E8-9D02-F27EE01905D6}" srcOrd="0" destOrd="0" presId="urn:microsoft.com/office/officeart/2005/8/layout/vList2"/>
    <dgm:cxn modelId="{65B9EFBC-6966-4048-89D2-189E93168501}" srcId="{312F74D1-82F0-49D3-9232-783B7FDB184A}" destId="{C46DEC82-E533-4299-B7AA-036926BD1D7F}" srcOrd="0" destOrd="0" parTransId="{270D4CC0-EB61-4D1F-8006-BD3A39AF66D5}" sibTransId="{57F846E3-F332-4061-95AA-5AE2E2222E4D}"/>
    <dgm:cxn modelId="{11C366D3-4A67-4041-988D-566245E61BDD}" type="presOf" srcId="{B7783663-05BA-4269-9760-206D9F99335B}" destId="{F28B6A57-E272-4D3A-8586-F095E8568629}" srcOrd="0" destOrd="0" presId="urn:microsoft.com/office/officeart/2005/8/layout/vList2"/>
    <dgm:cxn modelId="{F5A29EDF-AA68-41CC-8345-2A23FEB8DBD9}" type="presOf" srcId="{33B28B53-AA7D-4A19-8A01-9053F8FEED5E}" destId="{845B72B3-88D5-46D5-B165-04C3EE56F06D}" srcOrd="0" destOrd="0" presId="urn:microsoft.com/office/officeart/2005/8/layout/vList2"/>
    <dgm:cxn modelId="{C45F6CF9-C012-45DD-8CCD-59D7B1C551F4}" srcId="{312F74D1-82F0-49D3-9232-783B7FDB184A}" destId="{B7783663-05BA-4269-9760-206D9F99335B}" srcOrd="1" destOrd="0" parTransId="{47106C13-07EA-4EC7-B710-5FAC7806FD43}" sibTransId="{145FE9FE-BB8C-4955-8D9A-628C86999EB1}"/>
    <dgm:cxn modelId="{2547B9B6-A9AF-44AC-995E-456701C80366}" type="presParOf" srcId="{A821D42A-8990-48F2-8C2E-F3E4148D5075}" destId="{BBA9889A-2C7F-45E8-9D02-F27EE01905D6}" srcOrd="0" destOrd="0" presId="urn:microsoft.com/office/officeart/2005/8/layout/vList2"/>
    <dgm:cxn modelId="{EB6C3C05-63EE-4964-9AD1-6A0079BC3971}" type="presParOf" srcId="{A821D42A-8990-48F2-8C2E-F3E4148D5075}" destId="{D3E8176A-1EB4-42A8-B257-75F2008050A0}" srcOrd="1" destOrd="0" presId="urn:microsoft.com/office/officeart/2005/8/layout/vList2"/>
    <dgm:cxn modelId="{DC06A5C7-2984-4670-B923-0CE461D0ED6C}" type="presParOf" srcId="{A821D42A-8990-48F2-8C2E-F3E4148D5075}" destId="{F28B6A57-E272-4D3A-8586-F095E8568629}" srcOrd="2" destOrd="0" presId="urn:microsoft.com/office/officeart/2005/8/layout/vList2"/>
    <dgm:cxn modelId="{B41EE6AB-017A-4AC8-AD70-310C59138850}" type="presParOf" srcId="{A821D42A-8990-48F2-8C2E-F3E4148D5075}" destId="{BA2CB00B-0463-4A71-A847-5FFCCFEE29D4}" srcOrd="3" destOrd="0" presId="urn:microsoft.com/office/officeart/2005/8/layout/vList2"/>
    <dgm:cxn modelId="{6CCFE17E-AB5C-4432-B00E-DD89AD274DDF}" type="presParOf" srcId="{A821D42A-8990-48F2-8C2E-F3E4148D5075}" destId="{845B72B3-88D5-46D5-B165-04C3EE56F06D}" srcOrd="4" destOrd="0" presId="urn:microsoft.com/office/officeart/2005/8/layout/vList2"/>
    <dgm:cxn modelId="{FB94990E-4E60-414E-A2ED-D209F5591DA6}" type="presParOf" srcId="{A821D42A-8990-48F2-8C2E-F3E4148D5075}" destId="{4B55FF36-AB7A-4E69-9219-90879DE892BA}" srcOrd="5" destOrd="0" presId="urn:microsoft.com/office/officeart/2005/8/layout/vList2"/>
    <dgm:cxn modelId="{5A549E00-9A36-4602-A225-5F703FBA3D4A}" type="presParOf" srcId="{A821D42A-8990-48F2-8C2E-F3E4148D5075}" destId="{00A71D72-0792-444A-9E35-52ECC3C61CCD}" srcOrd="6" destOrd="0" presId="urn:microsoft.com/office/officeart/2005/8/layout/vList2"/>
    <dgm:cxn modelId="{2A75637E-4E0C-467B-AAF7-77B94BA97BC9}" type="presParOf" srcId="{A821D42A-8990-48F2-8C2E-F3E4148D5075}" destId="{1F2687F9-4911-41BB-A348-3618D477275F}" srcOrd="7" destOrd="0" presId="urn:microsoft.com/office/officeart/2005/8/layout/vList2"/>
    <dgm:cxn modelId="{A8496BCB-EE6D-4053-9E2A-95C67B442EEC}" type="presParOf" srcId="{A821D42A-8990-48F2-8C2E-F3E4148D5075}" destId="{17C305D1-16C1-4877-96E4-8CFFC864FC4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14CC-ACB2-4FE0-8A30-9C63FA808CE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710164-86B5-49B0-90DC-BD2E242F1CC4}">
      <dgm:prSet/>
      <dgm:spPr/>
      <dgm:t>
        <a:bodyPr/>
        <a:lstStyle/>
        <a:p>
          <a:r>
            <a:rPr lang="nl-NL"/>
            <a:t>Brede school</a:t>
          </a:r>
          <a:endParaRPr lang="en-US"/>
        </a:p>
      </dgm:t>
    </dgm:pt>
    <dgm:pt modelId="{AE41C939-FF8D-49C6-95AF-C8868BB7F478}" type="parTrans" cxnId="{1D1869EE-7159-4B5A-9140-03374E45896C}">
      <dgm:prSet/>
      <dgm:spPr/>
      <dgm:t>
        <a:bodyPr/>
        <a:lstStyle/>
        <a:p>
          <a:endParaRPr lang="en-US"/>
        </a:p>
      </dgm:t>
    </dgm:pt>
    <dgm:pt modelId="{7E39CB35-334B-463E-B6B4-08CE903435C6}" type="sibTrans" cxnId="{1D1869EE-7159-4B5A-9140-03374E45896C}">
      <dgm:prSet/>
      <dgm:spPr/>
      <dgm:t>
        <a:bodyPr/>
        <a:lstStyle/>
        <a:p>
          <a:endParaRPr lang="en-US"/>
        </a:p>
      </dgm:t>
    </dgm:pt>
    <dgm:pt modelId="{EBAAA765-F64E-4CD5-91E7-93EA0DC1E2CE}">
      <dgm:prSet/>
      <dgm:spPr/>
      <dgm:t>
        <a:bodyPr/>
        <a:lstStyle/>
        <a:p>
          <a:r>
            <a:rPr lang="nl-NL"/>
            <a:t>Integraal kindcentrum</a:t>
          </a:r>
          <a:endParaRPr lang="en-US"/>
        </a:p>
      </dgm:t>
    </dgm:pt>
    <dgm:pt modelId="{F52AB632-4BB4-4E6C-A652-DF7680D46BFE}" type="parTrans" cxnId="{9F7C4966-55FA-4356-B316-600EB81F8113}">
      <dgm:prSet/>
      <dgm:spPr/>
      <dgm:t>
        <a:bodyPr/>
        <a:lstStyle/>
        <a:p>
          <a:endParaRPr lang="en-US"/>
        </a:p>
      </dgm:t>
    </dgm:pt>
    <dgm:pt modelId="{8F255BAD-4FB9-4E50-AA35-5E83B1A91B4C}" type="sibTrans" cxnId="{9F7C4966-55FA-4356-B316-600EB81F8113}">
      <dgm:prSet/>
      <dgm:spPr/>
      <dgm:t>
        <a:bodyPr/>
        <a:lstStyle/>
        <a:p>
          <a:endParaRPr lang="en-US"/>
        </a:p>
      </dgm:t>
    </dgm:pt>
    <dgm:pt modelId="{20B81593-E036-4AA6-AA34-1600A7BA47A1}">
      <dgm:prSet/>
      <dgm:spPr/>
      <dgm:t>
        <a:bodyPr/>
        <a:lstStyle/>
        <a:p>
          <a:r>
            <a:rPr lang="nl-NL"/>
            <a:t>Huiswerkbegeleiding</a:t>
          </a:r>
          <a:endParaRPr lang="en-US"/>
        </a:p>
      </dgm:t>
    </dgm:pt>
    <dgm:pt modelId="{22D97E9E-72E1-4E92-96BC-7D7BD7AAEACE}" type="parTrans" cxnId="{3EFA29AF-AA48-4D80-976B-F2DDE19C2D0C}">
      <dgm:prSet/>
      <dgm:spPr/>
      <dgm:t>
        <a:bodyPr/>
        <a:lstStyle/>
        <a:p>
          <a:endParaRPr lang="en-US"/>
        </a:p>
      </dgm:t>
    </dgm:pt>
    <dgm:pt modelId="{A0B5A8C9-BE5F-40C1-8FBA-1DC1FD3E0534}" type="sibTrans" cxnId="{3EFA29AF-AA48-4D80-976B-F2DDE19C2D0C}">
      <dgm:prSet/>
      <dgm:spPr/>
      <dgm:t>
        <a:bodyPr/>
        <a:lstStyle/>
        <a:p>
          <a:endParaRPr lang="en-US"/>
        </a:p>
      </dgm:t>
    </dgm:pt>
    <dgm:pt modelId="{BE2FD81B-5786-4BA9-AC1B-4572261C595A}">
      <dgm:prSet/>
      <dgm:spPr/>
      <dgm:t>
        <a:bodyPr/>
        <a:lstStyle/>
        <a:p>
          <a:r>
            <a:rPr lang="nl-NL"/>
            <a:t>Internaat </a:t>
          </a:r>
          <a:endParaRPr lang="en-US"/>
        </a:p>
      </dgm:t>
    </dgm:pt>
    <dgm:pt modelId="{0FB4293C-F7C8-46C3-8E8C-A49622717984}" type="parTrans" cxnId="{4AA28B38-36E4-4C86-8D59-567F76759D9A}">
      <dgm:prSet/>
      <dgm:spPr/>
      <dgm:t>
        <a:bodyPr/>
        <a:lstStyle/>
        <a:p>
          <a:endParaRPr lang="en-US"/>
        </a:p>
      </dgm:t>
    </dgm:pt>
    <dgm:pt modelId="{FA79D5C7-6335-4F64-A696-6254C725F58B}" type="sibTrans" cxnId="{4AA28B38-36E4-4C86-8D59-567F76759D9A}">
      <dgm:prSet/>
      <dgm:spPr/>
      <dgm:t>
        <a:bodyPr/>
        <a:lstStyle/>
        <a:p>
          <a:endParaRPr lang="en-US"/>
        </a:p>
      </dgm:t>
    </dgm:pt>
    <dgm:pt modelId="{19490F1A-C39A-47F5-979D-6641EC125D04}">
      <dgm:prSet/>
      <dgm:spPr/>
      <dgm:t>
        <a:bodyPr/>
        <a:lstStyle/>
        <a:p>
          <a:r>
            <a:rPr lang="nl-NL"/>
            <a:t>Primair onderwijs</a:t>
          </a:r>
          <a:endParaRPr lang="en-US"/>
        </a:p>
      </dgm:t>
    </dgm:pt>
    <dgm:pt modelId="{C7A5C611-2300-4405-885C-2E8852990CDC}" type="parTrans" cxnId="{F35854A7-EA63-4360-951B-180D83FFE3F6}">
      <dgm:prSet/>
      <dgm:spPr/>
      <dgm:t>
        <a:bodyPr/>
        <a:lstStyle/>
        <a:p>
          <a:endParaRPr lang="en-US"/>
        </a:p>
      </dgm:t>
    </dgm:pt>
    <dgm:pt modelId="{F8A3B9D0-C3CB-469D-8657-4C2ECBC3446E}" type="sibTrans" cxnId="{F35854A7-EA63-4360-951B-180D83FFE3F6}">
      <dgm:prSet/>
      <dgm:spPr/>
      <dgm:t>
        <a:bodyPr/>
        <a:lstStyle/>
        <a:p>
          <a:endParaRPr lang="en-US"/>
        </a:p>
      </dgm:t>
    </dgm:pt>
    <dgm:pt modelId="{A95316C5-3C6E-44AC-89EC-BAA2B87DA120}">
      <dgm:prSet/>
      <dgm:spPr/>
      <dgm:t>
        <a:bodyPr/>
        <a:lstStyle/>
        <a:p>
          <a:r>
            <a:rPr lang="nl-NL"/>
            <a:t>VMBO</a:t>
          </a:r>
          <a:endParaRPr lang="en-US"/>
        </a:p>
      </dgm:t>
    </dgm:pt>
    <dgm:pt modelId="{4D4AC0A8-C838-45C4-9AE6-89ED48B8767F}" type="parTrans" cxnId="{72E25DA3-6FE3-4020-ABEB-1C818E77CFCE}">
      <dgm:prSet/>
      <dgm:spPr/>
      <dgm:t>
        <a:bodyPr/>
        <a:lstStyle/>
        <a:p>
          <a:endParaRPr lang="en-US"/>
        </a:p>
      </dgm:t>
    </dgm:pt>
    <dgm:pt modelId="{A186C13D-D6B9-438A-BD77-68748006E7E5}" type="sibTrans" cxnId="{72E25DA3-6FE3-4020-ABEB-1C818E77CFCE}">
      <dgm:prSet/>
      <dgm:spPr/>
      <dgm:t>
        <a:bodyPr/>
        <a:lstStyle/>
        <a:p>
          <a:endParaRPr lang="en-US"/>
        </a:p>
      </dgm:t>
    </dgm:pt>
    <dgm:pt modelId="{17C7FD96-0AB9-498D-957F-FDAC09BAD099}">
      <dgm:prSet/>
      <dgm:spPr/>
      <dgm:t>
        <a:bodyPr/>
        <a:lstStyle/>
        <a:p>
          <a:r>
            <a:rPr lang="nl-NL"/>
            <a:t>MBO</a:t>
          </a:r>
          <a:endParaRPr lang="en-US"/>
        </a:p>
      </dgm:t>
    </dgm:pt>
    <dgm:pt modelId="{19E63C4E-F4DE-45B8-A8E1-1A3B92555482}" type="parTrans" cxnId="{C56E52FF-2EDD-476A-B989-28581166ADB4}">
      <dgm:prSet/>
      <dgm:spPr/>
      <dgm:t>
        <a:bodyPr/>
        <a:lstStyle/>
        <a:p>
          <a:endParaRPr lang="en-US"/>
        </a:p>
      </dgm:t>
    </dgm:pt>
    <dgm:pt modelId="{3206F535-E104-410A-9B88-72C9AE94551C}" type="sibTrans" cxnId="{C56E52FF-2EDD-476A-B989-28581166ADB4}">
      <dgm:prSet/>
      <dgm:spPr/>
      <dgm:t>
        <a:bodyPr/>
        <a:lstStyle/>
        <a:p>
          <a:endParaRPr lang="en-US"/>
        </a:p>
      </dgm:t>
    </dgm:pt>
    <dgm:pt modelId="{61C0439A-99EC-4F10-8281-003A7F813779}" type="pres">
      <dgm:prSet presAssocID="{BF1014CC-ACB2-4FE0-8A30-9C63FA808CEF}" presName="linear" presStyleCnt="0">
        <dgm:presLayoutVars>
          <dgm:animLvl val="lvl"/>
          <dgm:resizeHandles val="exact"/>
        </dgm:presLayoutVars>
      </dgm:prSet>
      <dgm:spPr/>
    </dgm:pt>
    <dgm:pt modelId="{800A26BC-E4AE-432D-939B-0E2B2C51A457}" type="pres">
      <dgm:prSet presAssocID="{64710164-86B5-49B0-90DC-BD2E242F1CC4}" presName="parentText" presStyleLbl="node1" presStyleIdx="0" presStyleCnt="7">
        <dgm:presLayoutVars>
          <dgm:chMax val="0"/>
          <dgm:bulletEnabled val="1"/>
        </dgm:presLayoutVars>
      </dgm:prSet>
      <dgm:spPr/>
    </dgm:pt>
    <dgm:pt modelId="{7C22858D-DE08-4AD8-8196-033515000FA1}" type="pres">
      <dgm:prSet presAssocID="{7E39CB35-334B-463E-B6B4-08CE903435C6}" presName="spacer" presStyleCnt="0"/>
      <dgm:spPr/>
    </dgm:pt>
    <dgm:pt modelId="{44A8034C-DAE6-446C-AB13-A7CC5D527C06}" type="pres">
      <dgm:prSet presAssocID="{EBAAA765-F64E-4CD5-91E7-93EA0DC1E2CE}" presName="parentText" presStyleLbl="node1" presStyleIdx="1" presStyleCnt="7">
        <dgm:presLayoutVars>
          <dgm:chMax val="0"/>
          <dgm:bulletEnabled val="1"/>
        </dgm:presLayoutVars>
      </dgm:prSet>
      <dgm:spPr/>
    </dgm:pt>
    <dgm:pt modelId="{16BF6B33-AE1E-4A3A-BBC8-912819932FE4}" type="pres">
      <dgm:prSet presAssocID="{8F255BAD-4FB9-4E50-AA35-5E83B1A91B4C}" presName="spacer" presStyleCnt="0"/>
      <dgm:spPr/>
    </dgm:pt>
    <dgm:pt modelId="{E6507E16-A315-4A1F-A2D0-7AAADF6028E5}" type="pres">
      <dgm:prSet presAssocID="{20B81593-E036-4AA6-AA34-1600A7BA47A1}" presName="parentText" presStyleLbl="node1" presStyleIdx="2" presStyleCnt="7">
        <dgm:presLayoutVars>
          <dgm:chMax val="0"/>
          <dgm:bulletEnabled val="1"/>
        </dgm:presLayoutVars>
      </dgm:prSet>
      <dgm:spPr/>
    </dgm:pt>
    <dgm:pt modelId="{84D46E86-DAF9-4D2F-B986-A849B26B9924}" type="pres">
      <dgm:prSet presAssocID="{A0B5A8C9-BE5F-40C1-8FBA-1DC1FD3E0534}" presName="spacer" presStyleCnt="0"/>
      <dgm:spPr/>
    </dgm:pt>
    <dgm:pt modelId="{8F3B15EE-90B4-4AE0-AC9B-CE82F371645B}" type="pres">
      <dgm:prSet presAssocID="{BE2FD81B-5786-4BA9-AC1B-4572261C595A}" presName="parentText" presStyleLbl="node1" presStyleIdx="3" presStyleCnt="7">
        <dgm:presLayoutVars>
          <dgm:chMax val="0"/>
          <dgm:bulletEnabled val="1"/>
        </dgm:presLayoutVars>
      </dgm:prSet>
      <dgm:spPr/>
    </dgm:pt>
    <dgm:pt modelId="{708E177A-61CB-4009-8FFF-86E5069E905A}" type="pres">
      <dgm:prSet presAssocID="{FA79D5C7-6335-4F64-A696-6254C725F58B}" presName="spacer" presStyleCnt="0"/>
      <dgm:spPr/>
    </dgm:pt>
    <dgm:pt modelId="{C910BBD4-2405-435E-A2F0-F13581924B2B}" type="pres">
      <dgm:prSet presAssocID="{19490F1A-C39A-47F5-979D-6641EC125D04}" presName="parentText" presStyleLbl="node1" presStyleIdx="4" presStyleCnt="7">
        <dgm:presLayoutVars>
          <dgm:chMax val="0"/>
          <dgm:bulletEnabled val="1"/>
        </dgm:presLayoutVars>
      </dgm:prSet>
      <dgm:spPr/>
    </dgm:pt>
    <dgm:pt modelId="{BB711FBD-CFD4-40B0-8DD1-6D9FB7C60A2B}" type="pres">
      <dgm:prSet presAssocID="{F8A3B9D0-C3CB-469D-8657-4C2ECBC3446E}" presName="spacer" presStyleCnt="0"/>
      <dgm:spPr/>
    </dgm:pt>
    <dgm:pt modelId="{E0C0A55D-0D32-44A0-ABB6-51A048A4DB54}" type="pres">
      <dgm:prSet presAssocID="{A95316C5-3C6E-44AC-89EC-BAA2B87DA120}" presName="parentText" presStyleLbl="node1" presStyleIdx="5" presStyleCnt="7">
        <dgm:presLayoutVars>
          <dgm:chMax val="0"/>
          <dgm:bulletEnabled val="1"/>
        </dgm:presLayoutVars>
      </dgm:prSet>
      <dgm:spPr/>
    </dgm:pt>
    <dgm:pt modelId="{EBECEA67-D7A1-499C-9167-59C48B5C3C4B}" type="pres">
      <dgm:prSet presAssocID="{A186C13D-D6B9-438A-BD77-68748006E7E5}" presName="spacer" presStyleCnt="0"/>
      <dgm:spPr/>
    </dgm:pt>
    <dgm:pt modelId="{A501F7EF-3E28-46B9-ABB6-AF5F0595E06D}" type="pres">
      <dgm:prSet presAssocID="{17C7FD96-0AB9-498D-957F-FDAC09BAD099}" presName="parentText" presStyleLbl="node1" presStyleIdx="6" presStyleCnt="7">
        <dgm:presLayoutVars>
          <dgm:chMax val="0"/>
          <dgm:bulletEnabled val="1"/>
        </dgm:presLayoutVars>
      </dgm:prSet>
      <dgm:spPr/>
    </dgm:pt>
  </dgm:ptLst>
  <dgm:cxnLst>
    <dgm:cxn modelId="{4AA28B38-36E4-4C86-8D59-567F76759D9A}" srcId="{BF1014CC-ACB2-4FE0-8A30-9C63FA808CEF}" destId="{BE2FD81B-5786-4BA9-AC1B-4572261C595A}" srcOrd="3" destOrd="0" parTransId="{0FB4293C-F7C8-46C3-8E8C-A49622717984}" sibTransId="{FA79D5C7-6335-4F64-A696-6254C725F58B}"/>
    <dgm:cxn modelId="{E993D25B-0048-402B-A081-7A32F1CD1CC0}" type="presOf" srcId="{A95316C5-3C6E-44AC-89EC-BAA2B87DA120}" destId="{E0C0A55D-0D32-44A0-ABB6-51A048A4DB54}" srcOrd="0" destOrd="0" presId="urn:microsoft.com/office/officeart/2005/8/layout/vList2"/>
    <dgm:cxn modelId="{9F7C4966-55FA-4356-B316-600EB81F8113}" srcId="{BF1014CC-ACB2-4FE0-8A30-9C63FA808CEF}" destId="{EBAAA765-F64E-4CD5-91E7-93EA0DC1E2CE}" srcOrd="1" destOrd="0" parTransId="{F52AB632-4BB4-4E6C-A652-DF7680D46BFE}" sibTransId="{8F255BAD-4FB9-4E50-AA35-5E83B1A91B4C}"/>
    <dgm:cxn modelId="{CC6DB199-66D0-43A3-A274-7268584E408D}" type="presOf" srcId="{64710164-86B5-49B0-90DC-BD2E242F1CC4}" destId="{800A26BC-E4AE-432D-939B-0E2B2C51A457}" srcOrd="0" destOrd="0" presId="urn:microsoft.com/office/officeart/2005/8/layout/vList2"/>
    <dgm:cxn modelId="{72E25DA3-6FE3-4020-ABEB-1C818E77CFCE}" srcId="{BF1014CC-ACB2-4FE0-8A30-9C63FA808CEF}" destId="{A95316C5-3C6E-44AC-89EC-BAA2B87DA120}" srcOrd="5" destOrd="0" parTransId="{4D4AC0A8-C838-45C4-9AE6-89ED48B8767F}" sibTransId="{A186C13D-D6B9-438A-BD77-68748006E7E5}"/>
    <dgm:cxn modelId="{F35854A7-EA63-4360-951B-180D83FFE3F6}" srcId="{BF1014CC-ACB2-4FE0-8A30-9C63FA808CEF}" destId="{19490F1A-C39A-47F5-979D-6641EC125D04}" srcOrd="4" destOrd="0" parTransId="{C7A5C611-2300-4405-885C-2E8852990CDC}" sibTransId="{F8A3B9D0-C3CB-469D-8657-4C2ECBC3446E}"/>
    <dgm:cxn modelId="{3EFA29AF-AA48-4D80-976B-F2DDE19C2D0C}" srcId="{BF1014CC-ACB2-4FE0-8A30-9C63FA808CEF}" destId="{20B81593-E036-4AA6-AA34-1600A7BA47A1}" srcOrd="2" destOrd="0" parTransId="{22D97E9E-72E1-4E92-96BC-7D7BD7AAEACE}" sibTransId="{A0B5A8C9-BE5F-40C1-8FBA-1DC1FD3E0534}"/>
    <dgm:cxn modelId="{49E13EC6-9883-4290-9E33-16F8EF49BD09}" type="presOf" srcId="{20B81593-E036-4AA6-AA34-1600A7BA47A1}" destId="{E6507E16-A315-4A1F-A2D0-7AAADF6028E5}" srcOrd="0" destOrd="0" presId="urn:microsoft.com/office/officeart/2005/8/layout/vList2"/>
    <dgm:cxn modelId="{28F1C9CE-B796-4DB3-B832-3780BECA1FC8}" type="presOf" srcId="{17C7FD96-0AB9-498D-957F-FDAC09BAD099}" destId="{A501F7EF-3E28-46B9-ABB6-AF5F0595E06D}" srcOrd="0" destOrd="0" presId="urn:microsoft.com/office/officeart/2005/8/layout/vList2"/>
    <dgm:cxn modelId="{562513D6-DF7E-4E26-8B40-2141D557358F}" type="presOf" srcId="{BF1014CC-ACB2-4FE0-8A30-9C63FA808CEF}" destId="{61C0439A-99EC-4F10-8281-003A7F813779}" srcOrd="0" destOrd="0" presId="urn:microsoft.com/office/officeart/2005/8/layout/vList2"/>
    <dgm:cxn modelId="{6B398DEC-8966-4B5E-A5D9-C93277785A85}" type="presOf" srcId="{BE2FD81B-5786-4BA9-AC1B-4572261C595A}" destId="{8F3B15EE-90B4-4AE0-AC9B-CE82F371645B}" srcOrd="0" destOrd="0" presId="urn:microsoft.com/office/officeart/2005/8/layout/vList2"/>
    <dgm:cxn modelId="{21B939EE-6B3F-47F1-94E1-6080BAAD97E1}" type="presOf" srcId="{19490F1A-C39A-47F5-979D-6641EC125D04}" destId="{C910BBD4-2405-435E-A2F0-F13581924B2B}" srcOrd="0" destOrd="0" presId="urn:microsoft.com/office/officeart/2005/8/layout/vList2"/>
    <dgm:cxn modelId="{1D1869EE-7159-4B5A-9140-03374E45896C}" srcId="{BF1014CC-ACB2-4FE0-8A30-9C63FA808CEF}" destId="{64710164-86B5-49B0-90DC-BD2E242F1CC4}" srcOrd="0" destOrd="0" parTransId="{AE41C939-FF8D-49C6-95AF-C8868BB7F478}" sibTransId="{7E39CB35-334B-463E-B6B4-08CE903435C6}"/>
    <dgm:cxn modelId="{77B78EFA-5EE5-4869-8032-8D76D9DFF287}" type="presOf" srcId="{EBAAA765-F64E-4CD5-91E7-93EA0DC1E2CE}" destId="{44A8034C-DAE6-446C-AB13-A7CC5D527C06}" srcOrd="0" destOrd="0" presId="urn:microsoft.com/office/officeart/2005/8/layout/vList2"/>
    <dgm:cxn modelId="{C56E52FF-2EDD-476A-B989-28581166ADB4}" srcId="{BF1014CC-ACB2-4FE0-8A30-9C63FA808CEF}" destId="{17C7FD96-0AB9-498D-957F-FDAC09BAD099}" srcOrd="6" destOrd="0" parTransId="{19E63C4E-F4DE-45B8-A8E1-1A3B92555482}" sibTransId="{3206F535-E104-410A-9B88-72C9AE94551C}"/>
    <dgm:cxn modelId="{7F39F602-27DA-4CFC-B198-9C654ADA7572}" type="presParOf" srcId="{61C0439A-99EC-4F10-8281-003A7F813779}" destId="{800A26BC-E4AE-432D-939B-0E2B2C51A457}" srcOrd="0" destOrd="0" presId="urn:microsoft.com/office/officeart/2005/8/layout/vList2"/>
    <dgm:cxn modelId="{B2F90E93-2849-4745-A5F9-80B3D55A5CC1}" type="presParOf" srcId="{61C0439A-99EC-4F10-8281-003A7F813779}" destId="{7C22858D-DE08-4AD8-8196-033515000FA1}" srcOrd="1" destOrd="0" presId="urn:microsoft.com/office/officeart/2005/8/layout/vList2"/>
    <dgm:cxn modelId="{0B1DDB1A-D51F-46F4-83FA-693F4CE6776A}" type="presParOf" srcId="{61C0439A-99EC-4F10-8281-003A7F813779}" destId="{44A8034C-DAE6-446C-AB13-A7CC5D527C06}" srcOrd="2" destOrd="0" presId="urn:microsoft.com/office/officeart/2005/8/layout/vList2"/>
    <dgm:cxn modelId="{F9C55CE8-BCB5-4354-B704-8A204E478C0A}" type="presParOf" srcId="{61C0439A-99EC-4F10-8281-003A7F813779}" destId="{16BF6B33-AE1E-4A3A-BBC8-912819932FE4}" srcOrd="3" destOrd="0" presId="urn:microsoft.com/office/officeart/2005/8/layout/vList2"/>
    <dgm:cxn modelId="{092F5185-A496-4113-83EA-6287DE99EEF6}" type="presParOf" srcId="{61C0439A-99EC-4F10-8281-003A7F813779}" destId="{E6507E16-A315-4A1F-A2D0-7AAADF6028E5}" srcOrd="4" destOrd="0" presId="urn:microsoft.com/office/officeart/2005/8/layout/vList2"/>
    <dgm:cxn modelId="{7C889B7E-A319-4FBA-B403-C0D78BF1FEF2}" type="presParOf" srcId="{61C0439A-99EC-4F10-8281-003A7F813779}" destId="{84D46E86-DAF9-4D2F-B986-A849B26B9924}" srcOrd="5" destOrd="0" presId="urn:microsoft.com/office/officeart/2005/8/layout/vList2"/>
    <dgm:cxn modelId="{DA115FBA-9305-47AF-B2ED-B4C336C396B8}" type="presParOf" srcId="{61C0439A-99EC-4F10-8281-003A7F813779}" destId="{8F3B15EE-90B4-4AE0-AC9B-CE82F371645B}" srcOrd="6" destOrd="0" presId="urn:microsoft.com/office/officeart/2005/8/layout/vList2"/>
    <dgm:cxn modelId="{F0911DC9-E3E8-422B-86B9-4466AC343166}" type="presParOf" srcId="{61C0439A-99EC-4F10-8281-003A7F813779}" destId="{708E177A-61CB-4009-8FFF-86E5069E905A}" srcOrd="7" destOrd="0" presId="urn:microsoft.com/office/officeart/2005/8/layout/vList2"/>
    <dgm:cxn modelId="{24A29FCF-599C-4D41-B312-AA86B463363C}" type="presParOf" srcId="{61C0439A-99EC-4F10-8281-003A7F813779}" destId="{C910BBD4-2405-435E-A2F0-F13581924B2B}" srcOrd="8" destOrd="0" presId="urn:microsoft.com/office/officeart/2005/8/layout/vList2"/>
    <dgm:cxn modelId="{B290983C-7DFD-4B28-98C6-5BB6DC2D213C}" type="presParOf" srcId="{61C0439A-99EC-4F10-8281-003A7F813779}" destId="{BB711FBD-CFD4-40B0-8DD1-6D9FB7C60A2B}" srcOrd="9" destOrd="0" presId="urn:microsoft.com/office/officeart/2005/8/layout/vList2"/>
    <dgm:cxn modelId="{83532B7E-373C-4C60-806B-23964ADC20D7}" type="presParOf" srcId="{61C0439A-99EC-4F10-8281-003A7F813779}" destId="{E0C0A55D-0D32-44A0-ABB6-51A048A4DB54}" srcOrd="10" destOrd="0" presId="urn:microsoft.com/office/officeart/2005/8/layout/vList2"/>
    <dgm:cxn modelId="{6CCEC0BC-75C3-493B-8897-36ADCDED77E5}" type="presParOf" srcId="{61C0439A-99EC-4F10-8281-003A7F813779}" destId="{EBECEA67-D7A1-499C-9167-59C48B5C3C4B}" srcOrd="11" destOrd="0" presId="urn:microsoft.com/office/officeart/2005/8/layout/vList2"/>
    <dgm:cxn modelId="{0FBE3919-869A-434F-BD60-91035210666C}" type="presParOf" srcId="{61C0439A-99EC-4F10-8281-003A7F813779}" destId="{A501F7EF-3E28-46B9-ABB6-AF5F0595E06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9889A-2C7F-45E8-9D02-F27EE01905D6}">
      <dsp:nvSpPr>
        <dsp:cNvPr id="0" name=""/>
        <dsp:cNvSpPr/>
      </dsp:nvSpPr>
      <dsp:spPr>
        <a:xfrm>
          <a:off x="0" y="30629"/>
          <a:ext cx="6253721"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Terugblikken</a:t>
          </a:r>
          <a:endParaRPr lang="en-US" sz="3800" kern="1200"/>
        </a:p>
      </dsp:txBody>
      <dsp:txXfrm>
        <a:off x="44492" y="75121"/>
        <a:ext cx="6164737" cy="822446"/>
      </dsp:txXfrm>
    </dsp:sp>
    <dsp:sp modelId="{F28B6A57-E272-4D3A-8586-F095E8568629}">
      <dsp:nvSpPr>
        <dsp:cNvPr id="0" name=""/>
        <dsp:cNvSpPr/>
      </dsp:nvSpPr>
      <dsp:spPr>
        <a:xfrm>
          <a:off x="0" y="1051499"/>
          <a:ext cx="6253721" cy="91143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Onderwijsassistent </a:t>
          </a:r>
          <a:endParaRPr lang="en-US" sz="3800" kern="1200"/>
        </a:p>
      </dsp:txBody>
      <dsp:txXfrm>
        <a:off x="44492" y="1095991"/>
        <a:ext cx="6164737" cy="822446"/>
      </dsp:txXfrm>
    </dsp:sp>
    <dsp:sp modelId="{845B72B3-88D5-46D5-B165-04C3EE56F06D}">
      <dsp:nvSpPr>
        <dsp:cNvPr id="0" name=""/>
        <dsp:cNvSpPr/>
      </dsp:nvSpPr>
      <dsp:spPr>
        <a:xfrm>
          <a:off x="0" y="2072369"/>
          <a:ext cx="6253721" cy="91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Onderwijsorganisaties </a:t>
          </a:r>
          <a:endParaRPr lang="en-US" sz="3800" kern="1200"/>
        </a:p>
      </dsp:txBody>
      <dsp:txXfrm>
        <a:off x="44492" y="2116861"/>
        <a:ext cx="6164737" cy="822446"/>
      </dsp:txXfrm>
    </dsp:sp>
    <dsp:sp modelId="{00A71D72-0792-444A-9E35-52ECC3C61CCD}">
      <dsp:nvSpPr>
        <dsp:cNvPr id="0" name=""/>
        <dsp:cNvSpPr/>
      </dsp:nvSpPr>
      <dsp:spPr>
        <a:xfrm>
          <a:off x="0" y="3093240"/>
          <a:ext cx="6253721" cy="91143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Werkvorm </a:t>
          </a:r>
          <a:endParaRPr lang="en-US" sz="3800" kern="1200"/>
        </a:p>
      </dsp:txBody>
      <dsp:txXfrm>
        <a:off x="44492" y="3137732"/>
        <a:ext cx="6164737" cy="822446"/>
      </dsp:txXfrm>
    </dsp:sp>
    <dsp:sp modelId="{17C305D1-16C1-4877-96E4-8CFFC864FC45}">
      <dsp:nvSpPr>
        <dsp:cNvPr id="0" name=""/>
        <dsp:cNvSpPr/>
      </dsp:nvSpPr>
      <dsp:spPr>
        <a:xfrm>
          <a:off x="0" y="4114110"/>
          <a:ext cx="6253721"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Aan de slag </a:t>
          </a:r>
          <a:endParaRPr lang="en-US" sz="3800" kern="1200"/>
        </a:p>
      </dsp:txBody>
      <dsp:txXfrm>
        <a:off x="44492" y="4158602"/>
        <a:ext cx="6164737" cy="8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26BC-E4AE-432D-939B-0E2B2C51A457}">
      <dsp:nvSpPr>
        <dsp:cNvPr id="0" name=""/>
        <dsp:cNvSpPr/>
      </dsp:nvSpPr>
      <dsp:spPr>
        <a:xfrm>
          <a:off x="0" y="8437"/>
          <a:ext cx="6269038"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Brede school</a:t>
          </a:r>
          <a:endParaRPr lang="en-US" sz="3000" kern="1200"/>
        </a:p>
      </dsp:txBody>
      <dsp:txXfrm>
        <a:off x="35125" y="43562"/>
        <a:ext cx="6198788" cy="649299"/>
      </dsp:txXfrm>
    </dsp:sp>
    <dsp:sp modelId="{44A8034C-DAE6-446C-AB13-A7CC5D527C06}">
      <dsp:nvSpPr>
        <dsp:cNvPr id="0" name=""/>
        <dsp:cNvSpPr/>
      </dsp:nvSpPr>
      <dsp:spPr>
        <a:xfrm>
          <a:off x="0" y="814387"/>
          <a:ext cx="6269038" cy="719549"/>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Integraal kindcentrum</a:t>
          </a:r>
          <a:endParaRPr lang="en-US" sz="3000" kern="1200"/>
        </a:p>
      </dsp:txBody>
      <dsp:txXfrm>
        <a:off x="35125" y="849512"/>
        <a:ext cx="6198788" cy="649299"/>
      </dsp:txXfrm>
    </dsp:sp>
    <dsp:sp modelId="{E6507E16-A315-4A1F-A2D0-7AAADF6028E5}">
      <dsp:nvSpPr>
        <dsp:cNvPr id="0" name=""/>
        <dsp:cNvSpPr/>
      </dsp:nvSpPr>
      <dsp:spPr>
        <a:xfrm>
          <a:off x="0" y="1620337"/>
          <a:ext cx="6269038" cy="71954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Huiswerkbegeleiding</a:t>
          </a:r>
          <a:endParaRPr lang="en-US" sz="3000" kern="1200"/>
        </a:p>
      </dsp:txBody>
      <dsp:txXfrm>
        <a:off x="35125" y="1655462"/>
        <a:ext cx="6198788" cy="649299"/>
      </dsp:txXfrm>
    </dsp:sp>
    <dsp:sp modelId="{8F3B15EE-90B4-4AE0-AC9B-CE82F371645B}">
      <dsp:nvSpPr>
        <dsp:cNvPr id="0" name=""/>
        <dsp:cNvSpPr/>
      </dsp:nvSpPr>
      <dsp:spPr>
        <a:xfrm>
          <a:off x="0" y="2426287"/>
          <a:ext cx="6269038" cy="7195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Internaat </a:t>
          </a:r>
          <a:endParaRPr lang="en-US" sz="3000" kern="1200"/>
        </a:p>
      </dsp:txBody>
      <dsp:txXfrm>
        <a:off x="35125" y="2461412"/>
        <a:ext cx="6198788" cy="649299"/>
      </dsp:txXfrm>
    </dsp:sp>
    <dsp:sp modelId="{C910BBD4-2405-435E-A2F0-F13581924B2B}">
      <dsp:nvSpPr>
        <dsp:cNvPr id="0" name=""/>
        <dsp:cNvSpPr/>
      </dsp:nvSpPr>
      <dsp:spPr>
        <a:xfrm>
          <a:off x="0" y="3232237"/>
          <a:ext cx="6269038" cy="71954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Primair onderwijs</a:t>
          </a:r>
          <a:endParaRPr lang="en-US" sz="3000" kern="1200"/>
        </a:p>
      </dsp:txBody>
      <dsp:txXfrm>
        <a:off x="35125" y="3267362"/>
        <a:ext cx="6198788" cy="649299"/>
      </dsp:txXfrm>
    </dsp:sp>
    <dsp:sp modelId="{E0C0A55D-0D32-44A0-ABB6-51A048A4DB54}">
      <dsp:nvSpPr>
        <dsp:cNvPr id="0" name=""/>
        <dsp:cNvSpPr/>
      </dsp:nvSpPr>
      <dsp:spPr>
        <a:xfrm>
          <a:off x="0" y="4038187"/>
          <a:ext cx="6269038" cy="719549"/>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VMBO</a:t>
          </a:r>
          <a:endParaRPr lang="en-US" sz="3000" kern="1200"/>
        </a:p>
      </dsp:txBody>
      <dsp:txXfrm>
        <a:off x="35125" y="4073312"/>
        <a:ext cx="6198788" cy="649299"/>
      </dsp:txXfrm>
    </dsp:sp>
    <dsp:sp modelId="{A501F7EF-3E28-46B9-ABB6-AF5F0595E06D}">
      <dsp:nvSpPr>
        <dsp:cNvPr id="0" name=""/>
        <dsp:cNvSpPr/>
      </dsp:nvSpPr>
      <dsp:spPr>
        <a:xfrm>
          <a:off x="0" y="4844137"/>
          <a:ext cx="6269038"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a:t>MBO</a:t>
          </a:r>
          <a:endParaRPr lang="en-US" sz="3000" kern="1200"/>
        </a:p>
      </dsp:txBody>
      <dsp:txXfrm>
        <a:off x="35125" y="4879262"/>
        <a:ext cx="6198788"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2FFE285-B2B0-41AE-8386-ED1813280786}"/>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8022021" y="3231931"/>
            <a:ext cx="3852041" cy="1834056"/>
          </a:xfrm>
        </p:spPr>
        <p:txBody>
          <a:bodyPr>
            <a:normAutofit/>
          </a:bodyPr>
          <a:lstStyle/>
          <a:p>
            <a:r>
              <a:rPr lang="nl-NL" sz="4000"/>
              <a:t>Module IK:</a:t>
            </a:r>
            <a:br>
              <a:rPr lang="nl-NL" sz="4000"/>
            </a:br>
            <a:r>
              <a:rPr lang="nl-NL" sz="4000"/>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7782910" y="5242675"/>
            <a:ext cx="4330262" cy="683284"/>
          </a:xfrm>
        </p:spPr>
        <p:txBody>
          <a:bodyPr>
            <a:normAutofit/>
          </a:bodyPr>
          <a:lstStyle/>
          <a:p>
            <a:r>
              <a:rPr lang="nl-NL" sz="2000"/>
              <a:t>Les 4 | Periode 5</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Planning van de periode </a:t>
            </a:r>
          </a:p>
        </p:txBody>
      </p:sp>
      <p:graphicFrame>
        <p:nvGraphicFramePr>
          <p:cNvPr id="4" name="Tabel 4">
            <a:extLst>
              <a:ext uri="{FF2B5EF4-FFF2-40B4-BE49-F238E27FC236}">
                <a16:creationId xmlns:a16="http://schemas.microsoft.com/office/drawing/2014/main" id="{F85F128B-257F-4C72-B8D5-77004669BE9E}"/>
              </a:ext>
            </a:extLst>
          </p:cNvPr>
          <p:cNvGraphicFramePr>
            <a:graphicFrameLocks noGrp="1"/>
          </p:cNvGraphicFramePr>
          <p:nvPr>
            <p:ph idx="1"/>
            <p:extLst>
              <p:ext uri="{D42A27DB-BD31-4B8C-83A1-F6EECF244321}">
                <p14:modId xmlns:p14="http://schemas.microsoft.com/office/powerpoint/2010/main" val="941030792"/>
              </p:ext>
            </p:extLst>
          </p:nvPr>
        </p:nvGraphicFramePr>
        <p:xfrm>
          <a:off x="1255970" y="1675227"/>
          <a:ext cx="9680060" cy="4394206"/>
        </p:xfrm>
        <a:graphic>
          <a:graphicData uri="http://schemas.openxmlformats.org/drawingml/2006/table">
            <a:tbl>
              <a:tblPr firstRow="1" bandRow="1">
                <a:solidFill>
                  <a:srgbClr val="F7F7F7"/>
                </a:solidFill>
                <a:tableStyleId>{5C22544A-7EE6-4342-B048-85BDC9FD1C3A}</a:tableStyleId>
              </a:tblPr>
              <a:tblGrid>
                <a:gridCol w="2446315">
                  <a:extLst>
                    <a:ext uri="{9D8B030D-6E8A-4147-A177-3AD203B41FA5}">
                      <a16:colId xmlns:a16="http://schemas.microsoft.com/office/drawing/2014/main" val="3878685851"/>
                    </a:ext>
                  </a:extLst>
                </a:gridCol>
                <a:gridCol w="7233745">
                  <a:extLst>
                    <a:ext uri="{9D8B030D-6E8A-4147-A177-3AD203B41FA5}">
                      <a16:colId xmlns:a16="http://schemas.microsoft.com/office/drawing/2014/main" val="2249548760"/>
                    </a:ext>
                  </a:extLst>
                </a:gridCol>
              </a:tblGrid>
              <a:tr h="467812">
                <a:tc>
                  <a:txBody>
                    <a:bodyPr/>
                    <a:lstStyle/>
                    <a:p>
                      <a:r>
                        <a:rPr lang="nl-NL" sz="1100" b="1" cap="all" spc="60">
                          <a:solidFill>
                            <a:schemeClr val="tx1"/>
                          </a:solidFill>
                        </a:rPr>
                        <a:t>Lesweek</a:t>
                      </a:r>
                    </a:p>
                  </a:txBody>
                  <a:tcPr marL="129948" marR="129948" marT="129948" marB="129948">
                    <a:lnL w="12700" cmpd="sng">
                      <a:noFill/>
                    </a:lnL>
                    <a:lnR w="12700" cmpd="sng">
                      <a:noFill/>
                    </a:lnR>
                    <a:lnT w="12700" cmpd="sng">
                      <a:noFill/>
                    </a:lnT>
                    <a:lnB w="38100" cmpd="sng">
                      <a:noFill/>
                    </a:lnB>
                    <a:noFill/>
                  </a:tcPr>
                </a:tc>
                <a:tc>
                  <a:txBody>
                    <a:bodyPr/>
                    <a:lstStyle/>
                    <a:p>
                      <a:r>
                        <a:rPr lang="nl-NL" sz="1100" b="1" cap="all" spc="60">
                          <a:solidFill>
                            <a:schemeClr val="tx1"/>
                          </a:solidFill>
                        </a:rPr>
                        <a:t>Onderwerp</a:t>
                      </a:r>
                    </a:p>
                  </a:txBody>
                  <a:tcPr marL="129948" marR="129948" marT="129948" marB="129948">
                    <a:lnL w="12700" cmpd="sng">
                      <a:noFill/>
                    </a:lnL>
                    <a:lnR w="12700" cmpd="sng">
                      <a:noFill/>
                    </a:lnR>
                    <a:lnT w="12700" cmpd="sng">
                      <a:noFill/>
                    </a:lnT>
                    <a:lnB w="38100" cmpd="sng">
                      <a:noFill/>
                    </a:lnB>
                    <a:noFill/>
                  </a:tcPr>
                </a:tc>
                <a:extLst>
                  <a:ext uri="{0D108BD9-81ED-4DB2-BD59-A6C34878D82A}">
                    <a16:rowId xmlns:a16="http://schemas.microsoft.com/office/drawing/2014/main" val="3503338574"/>
                  </a:ext>
                </a:extLst>
              </a:tr>
              <a:tr h="436266">
                <a:tc>
                  <a:txBody>
                    <a:bodyPr/>
                    <a:lstStyle/>
                    <a:p>
                      <a:r>
                        <a:rPr lang="nl-NL" sz="1500" strike="sngStrike" cap="none" spc="0">
                          <a:solidFill>
                            <a:schemeClr val="tx1"/>
                          </a:solidFill>
                          <a:latin typeface="+mj-lt"/>
                        </a:rPr>
                        <a:t>1</a:t>
                      </a:r>
                    </a:p>
                  </a:txBody>
                  <a:tcPr marL="10811" marR="10811" marT="83963" marB="86632"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nl-NL" sz="1500" strike="sngStrike" cap="none" spc="0">
                          <a:solidFill>
                            <a:schemeClr val="tx1"/>
                          </a:solidFill>
                          <a:latin typeface="+mj-lt"/>
                        </a:rPr>
                        <a:t>Introductie + Welzijn</a:t>
                      </a:r>
                    </a:p>
                  </a:txBody>
                  <a:tcPr marL="10811" marR="10811" marT="83963" marB="86632" anchor="ctr">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58451416"/>
                  </a:ext>
                </a:extLst>
              </a:tr>
              <a:tr h="436266">
                <a:tc>
                  <a:txBody>
                    <a:bodyPr/>
                    <a:lstStyle/>
                    <a:p>
                      <a:r>
                        <a:rPr lang="nl-NL" sz="1500" strike="sngStrike" cap="none" spc="0">
                          <a:solidFill>
                            <a:schemeClr val="tx1"/>
                          </a:solidFill>
                          <a:latin typeface="+mj-lt"/>
                        </a:rPr>
                        <a:t>2</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strike="sngStrike" cap="none" spc="0">
                          <a:solidFill>
                            <a:schemeClr val="tx1"/>
                          </a:solidFill>
                          <a:latin typeface="+mj-lt"/>
                        </a:rPr>
                        <a:t>Opleidingen voor pedagogisch werk | Kinderopvang</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856842729"/>
                  </a:ext>
                </a:extLst>
              </a:tr>
              <a:tr h="436266">
                <a:tc>
                  <a:txBody>
                    <a:bodyPr/>
                    <a:lstStyle/>
                    <a:p>
                      <a:r>
                        <a:rPr lang="nl-NL" sz="1500" strike="sngStrike" cap="none" spc="0">
                          <a:solidFill>
                            <a:schemeClr val="tx1"/>
                          </a:solidFill>
                          <a:latin typeface="+mj-lt"/>
                        </a:rPr>
                        <a:t>3</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nl-NL" sz="1500" strike="sngStrike" cap="none" spc="0">
                          <a:solidFill>
                            <a:schemeClr val="tx1"/>
                          </a:solidFill>
                          <a:latin typeface="+mj-lt"/>
                        </a:rPr>
                        <a:t>Gespecialiseerde opvang</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327645411"/>
                  </a:ext>
                </a:extLst>
              </a:tr>
              <a:tr h="436266">
                <a:tc>
                  <a:txBody>
                    <a:bodyPr/>
                    <a:lstStyle/>
                    <a:p>
                      <a:r>
                        <a:rPr lang="nl-NL" sz="1500" cap="none" spc="0">
                          <a:solidFill>
                            <a:schemeClr val="tx1"/>
                          </a:solidFill>
                          <a:latin typeface="+mj-lt"/>
                        </a:rPr>
                        <a:t>4</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cap="none" spc="0">
                          <a:solidFill>
                            <a:schemeClr val="tx1"/>
                          </a:solidFill>
                          <a:latin typeface="+mj-lt"/>
                        </a:rPr>
                        <a:t>Onderwijs</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534552915"/>
                  </a:ext>
                </a:extLst>
              </a:tr>
              <a:tr h="436266">
                <a:tc>
                  <a:txBody>
                    <a:bodyPr/>
                    <a:lstStyle/>
                    <a:p>
                      <a:r>
                        <a:rPr lang="nl-NL" sz="1500" cap="none" spc="0">
                          <a:solidFill>
                            <a:schemeClr val="tx1"/>
                          </a:solidFill>
                          <a:latin typeface="+mj-lt"/>
                        </a:rPr>
                        <a:t>5</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nl-NL" sz="1500" cap="none" spc="0">
                          <a:solidFill>
                            <a:schemeClr val="tx1"/>
                          </a:solidFill>
                          <a:latin typeface="+mj-lt"/>
                        </a:rPr>
                        <a:t>Kiezen voor pedagogisch werk</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10237252"/>
                  </a:ext>
                </a:extLst>
              </a:tr>
              <a:tr h="436266">
                <a:tc>
                  <a:txBody>
                    <a:bodyPr/>
                    <a:lstStyle/>
                    <a:p>
                      <a:r>
                        <a:rPr lang="nl-NL" sz="1500" cap="none" spc="0">
                          <a:solidFill>
                            <a:schemeClr val="tx1"/>
                          </a:solidFill>
                          <a:latin typeface="+mj-lt"/>
                        </a:rPr>
                        <a:t>6</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cap="none" spc="0">
                          <a:solidFill>
                            <a:schemeClr val="tx1"/>
                          </a:solidFill>
                          <a:latin typeface="+mj-lt"/>
                        </a:rPr>
                        <a:t>Gastles?</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437538357"/>
                  </a:ext>
                </a:extLst>
              </a:tr>
              <a:tr h="436266">
                <a:tc>
                  <a:txBody>
                    <a:bodyPr/>
                    <a:lstStyle/>
                    <a:p>
                      <a:r>
                        <a:rPr lang="nl-NL" sz="1500" cap="none" spc="0">
                          <a:solidFill>
                            <a:schemeClr val="tx1"/>
                          </a:solidFill>
                          <a:latin typeface="+mj-lt"/>
                        </a:rPr>
                        <a:t>7</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nl-NL" sz="1500" cap="none" spc="0">
                          <a:solidFill>
                            <a:schemeClr val="tx1"/>
                          </a:solidFill>
                          <a:latin typeface="+mj-lt"/>
                        </a:rPr>
                        <a:t>Werken aan de eindopdrachten</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396287190"/>
                  </a:ext>
                </a:extLst>
              </a:tr>
              <a:tr h="436266">
                <a:tc>
                  <a:txBody>
                    <a:bodyPr/>
                    <a:lstStyle/>
                    <a:p>
                      <a:r>
                        <a:rPr lang="nl-NL" sz="1500" cap="none" spc="0">
                          <a:solidFill>
                            <a:schemeClr val="tx1"/>
                          </a:solidFill>
                          <a:latin typeface="+mj-lt"/>
                        </a:rPr>
                        <a:t>8</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cap="none" spc="0">
                          <a:solidFill>
                            <a:schemeClr val="tx1"/>
                          </a:solidFill>
                          <a:latin typeface="+mj-lt"/>
                        </a:rPr>
                        <a:t>Werken aan de eindopdrachten</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663821913"/>
                  </a:ext>
                </a:extLst>
              </a:tr>
              <a:tr h="436266">
                <a:tc>
                  <a:txBody>
                    <a:bodyPr/>
                    <a:lstStyle/>
                    <a:p>
                      <a:r>
                        <a:rPr lang="nl-NL" sz="1500" cap="none" spc="0">
                          <a:solidFill>
                            <a:schemeClr val="tx1"/>
                          </a:solidFill>
                          <a:latin typeface="+mj-lt"/>
                        </a:rPr>
                        <a:t>9</a:t>
                      </a:r>
                    </a:p>
                  </a:txBody>
                  <a:tcPr marL="10811" marR="10811" marT="83963" marB="8663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r>
                        <a:rPr lang="nl-NL" sz="1500" cap="none" spc="0">
                          <a:solidFill>
                            <a:schemeClr val="tx1"/>
                          </a:solidFill>
                          <a:latin typeface="+mj-lt"/>
                        </a:rPr>
                        <a:t>Afronden/inleveren/evalueren</a:t>
                      </a:r>
                    </a:p>
                  </a:txBody>
                  <a:tcPr marL="10811" marR="10811" marT="83963" marB="8663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904630183"/>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630936" y="495992"/>
            <a:ext cx="4195140" cy="5638831"/>
          </a:xfrm>
          <a:noFill/>
        </p:spPr>
        <p:txBody>
          <a:bodyPr anchor="ctr">
            <a:normAutofit/>
          </a:bodyPr>
          <a:lstStyle/>
          <a:p>
            <a:r>
              <a:rPr lang="nl-NL" sz="4800"/>
              <a:t>Vandaag!</a:t>
            </a:r>
          </a:p>
        </p:txBody>
      </p:sp>
      <p:graphicFrame>
        <p:nvGraphicFramePr>
          <p:cNvPr id="5" name="Tijdelijke aanduiding voor inhoud 2">
            <a:extLst>
              <a:ext uri="{FF2B5EF4-FFF2-40B4-BE49-F238E27FC236}">
                <a16:creationId xmlns:a16="http://schemas.microsoft.com/office/drawing/2014/main" id="{51A8A203-3305-4487-8B3F-C2B3DBB4D29D}"/>
              </a:ext>
            </a:extLst>
          </p:cNvPr>
          <p:cNvGraphicFramePr>
            <a:graphicFrameLocks noGrp="1"/>
          </p:cNvGraphicFramePr>
          <p:nvPr>
            <p:ph idx="1"/>
            <p:extLst>
              <p:ext uri="{D42A27DB-BD31-4B8C-83A1-F6EECF244321}">
                <p14:modId xmlns:p14="http://schemas.microsoft.com/office/powerpoint/2010/main" val="1035674099"/>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817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5CD5D-F1EB-454F-A2D4-551225B5B7B0}"/>
              </a:ext>
            </a:extLst>
          </p:cNvPr>
          <p:cNvSpPr>
            <a:spLocks noGrp="1"/>
          </p:cNvSpPr>
          <p:nvPr>
            <p:ph type="title"/>
          </p:nvPr>
        </p:nvSpPr>
        <p:spPr>
          <a:xfrm>
            <a:off x="648929" y="629266"/>
            <a:ext cx="3505495" cy="1622321"/>
          </a:xfrm>
        </p:spPr>
        <p:txBody>
          <a:bodyPr>
            <a:normAutofit fontScale="90000"/>
          </a:bodyPr>
          <a:lstStyle/>
          <a:p>
            <a:r>
              <a:rPr lang="nl-NL" dirty="0"/>
              <a:t>Terugblikken op de vorige les.</a:t>
            </a:r>
          </a:p>
        </p:txBody>
      </p:sp>
      <p:sp>
        <p:nvSpPr>
          <p:cNvPr id="3" name="Tijdelijke aanduiding voor inhoud 2">
            <a:extLst>
              <a:ext uri="{FF2B5EF4-FFF2-40B4-BE49-F238E27FC236}">
                <a16:creationId xmlns:a16="http://schemas.microsoft.com/office/drawing/2014/main" id="{6D098367-E501-4EFD-ABEB-78C9A2916715}"/>
              </a:ext>
            </a:extLst>
          </p:cNvPr>
          <p:cNvSpPr>
            <a:spLocks noGrp="1"/>
          </p:cNvSpPr>
          <p:nvPr>
            <p:ph idx="1"/>
          </p:nvPr>
        </p:nvSpPr>
        <p:spPr>
          <a:xfrm>
            <a:off x="648931" y="2438400"/>
            <a:ext cx="3505494" cy="3785419"/>
          </a:xfrm>
        </p:spPr>
        <p:txBody>
          <a:bodyPr>
            <a:normAutofit/>
          </a:bodyPr>
          <a:lstStyle/>
          <a:p>
            <a:r>
              <a:rPr lang="nl-NL" sz="2000"/>
              <a:t>Waar hebben we het vorige week over gehad?</a:t>
            </a:r>
          </a:p>
          <a:p>
            <a:endParaRPr lang="nl-NL" sz="2000"/>
          </a:p>
          <a:p>
            <a:r>
              <a:rPr lang="nl-NL" sz="2000"/>
              <a:t>Wat is je bijgebleven?</a:t>
            </a:r>
          </a:p>
          <a:p>
            <a:endParaRPr lang="nl-NL" sz="2000"/>
          </a:p>
          <a:p>
            <a:r>
              <a:rPr lang="nl-NL" sz="2000"/>
              <a:t>Wat hebben we gedaan?</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4A8171D-417B-4AAE-AFC5-F548A3AC1512}"/>
              </a:ext>
            </a:extLst>
          </p:cNvPr>
          <p:cNvPicPr>
            <a:picLocks noChangeAspect="1"/>
          </p:cNvPicPr>
          <p:nvPr/>
        </p:nvPicPr>
        <p:blipFill>
          <a:blip r:embed="rId2"/>
          <a:stretch>
            <a:fillRect/>
          </a:stretch>
        </p:blipFill>
        <p:spPr>
          <a:xfrm>
            <a:off x="5405862" y="1418425"/>
            <a:ext cx="6019331" cy="4017903"/>
          </a:xfrm>
          <a:prstGeom prst="rect">
            <a:avLst/>
          </a:prstGeom>
          <a:effectLst/>
        </p:spPr>
      </p:pic>
    </p:spTree>
    <p:extLst>
      <p:ext uri="{BB962C8B-B14F-4D97-AF65-F5344CB8AC3E}">
        <p14:creationId xmlns:p14="http://schemas.microsoft.com/office/powerpoint/2010/main" val="19963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841247" y="474146"/>
            <a:ext cx="10515593" cy="1197864"/>
          </a:xfrm>
        </p:spPr>
        <p:txBody>
          <a:bodyPr>
            <a:normAutofit/>
          </a:bodyPr>
          <a:lstStyle/>
          <a:p>
            <a:r>
              <a:rPr lang="nl-NL" dirty="0"/>
              <a:t>Leerdoelen</a:t>
            </a:r>
          </a:p>
        </p:txBody>
      </p:sp>
      <p:sp>
        <p:nvSpPr>
          <p:cNvPr id="11"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0DBF3F3-578A-471E-A135-AB9985572C25}"/>
              </a:ext>
            </a:extLst>
          </p:cNvPr>
          <p:cNvPicPr>
            <a:picLocks noChangeAspect="1"/>
          </p:cNvPicPr>
          <p:nvPr/>
        </p:nvPicPr>
        <p:blipFill rotWithShape="1">
          <a:blip r:embed="rId2"/>
          <a:srcRect l="21424" r="18974" b="-1"/>
          <a:stretch/>
        </p:blipFill>
        <p:spPr>
          <a:xfrm>
            <a:off x="835153" y="2002117"/>
            <a:ext cx="6215794" cy="4171569"/>
          </a:xfrm>
          <a:prstGeom prst="rect">
            <a:avLst/>
          </a:prstGeom>
        </p:spPr>
      </p:pic>
      <p:sp>
        <p:nvSpPr>
          <p:cNvPr id="3" name="Tijdelijke aanduiding voor inhoud 2">
            <a:extLst>
              <a:ext uri="{FF2B5EF4-FFF2-40B4-BE49-F238E27FC236}">
                <a16:creationId xmlns:a16="http://schemas.microsoft.com/office/drawing/2014/main" id="{8BD6AA21-1F23-444D-8C62-45987E155195}"/>
              </a:ext>
            </a:extLst>
          </p:cNvPr>
          <p:cNvSpPr>
            <a:spLocks noGrp="1"/>
          </p:cNvSpPr>
          <p:nvPr>
            <p:ph idx="1"/>
          </p:nvPr>
        </p:nvSpPr>
        <p:spPr>
          <a:xfrm>
            <a:off x="7533314" y="1999578"/>
            <a:ext cx="3823525" cy="4171568"/>
          </a:xfrm>
        </p:spPr>
        <p:txBody>
          <a:bodyPr anchor="ctr">
            <a:normAutofit/>
          </a:bodyPr>
          <a:lstStyle/>
          <a:p>
            <a:r>
              <a:rPr lang="nl-NL" sz="2000"/>
              <a:t>Aan het einde van deze les kun je toelichten wat jouw taal/rol is als onderwijsassistent. </a:t>
            </a:r>
          </a:p>
          <a:p>
            <a:endParaRPr lang="nl-NL" sz="2000"/>
          </a:p>
          <a:p>
            <a:r>
              <a:rPr lang="nl-NL" sz="2000"/>
              <a:t>Aan het einde van deze les kun je toelichten welke verschillende vormen van onderwijs er zijn.</a:t>
            </a:r>
          </a:p>
          <a:p>
            <a:endParaRPr lang="nl-NL" sz="2000"/>
          </a:p>
          <a:p>
            <a:r>
              <a:rPr lang="nl-NL" sz="2000"/>
              <a:t>Aan het einde van deze les kun je uitleggen hoe verschillende vormen van onderwijs(organisaties) inhoudelijk werken. </a:t>
            </a:r>
          </a:p>
          <a:p>
            <a:endParaRPr lang="nl-NL" sz="2000"/>
          </a:p>
        </p:txBody>
      </p:sp>
    </p:spTree>
    <p:extLst>
      <p:ext uri="{BB962C8B-B14F-4D97-AF65-F5344CB8AC3E}">
        <p14:creationId xmlns:p14="http://schemas.microsoft.com/office/powerpoint/2010/main" val="1414959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7CB2E8-5466-4E53-BADB-F9BF1FD39D1A}"/>
              </a:ext>
            </a:extLst>
          </p:cNvPr>
          <p:cNvSpPr>
            <a:spLocks noGrp="1"/>
          </p:cNvSpPr>
          <p:nvPr>
            <p:ph type="title"/>
          </p:nvPr>
        </p:nvSpPr>
        <p:spPr>
          <a:xfrm>
            <a:off x="841247" y="474146"/>
            <a:ext cx="10515593" cy="1197864"/>
          </a:xfrm>
        </p:spPr>
        <p:txBody>
          <a:bodyPr>
            <a:normAutofit/>
          </a:bodyPr>
          <a:lstStyle/>
          <a:p>
            <a:r>
              <a:rPr lang="nl-NL" dirty="0"/>
              <a:t>Onderwijsassistent </a:t>
            </a:r>
          </a:p>
        </p:txBody>
      </p:sp>
      <p:sp>
        <p:nvSpPr>
          <p:cNvPr id="18"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persoon, tafel, kind, slaapkamer&#10;&#10;Automatisch gegenereerde beschrijving">
            <a:extLst>
              <a:ext uri="{FF2B5EF4-FFF2-40B4-BE49-F238E27FC236}">
                <a16:creationId xmlns:a16="http://schemas.microsoft.com/office/drawing/2014/main" id="{A79BBEE4-4DC3-4B7A-BE4F-4CFB7843499D}"/>
              </a:ext>
            </a:extLst>
          </p:cNvPr>
          <p:cNvPicPr>
            <a:picLocks noChangeAspect="1"/>
          </p:cNvPicPr>
          <p:nvPr/>
        </p:nvPicPr>
        <p:blipFill rotWithShape="1">
          <a:blip r:embed="rId2"/>
          <a:srcRect l="17367" r="10367"/>
          <a:stretch/>
        </p:blipFill>
        <p:spPr>
          <a:xfrm>
            <a:off x="835153" y="2002117"/>
            <a:ext cx="6215794" cy="4171569"/>
          </a:xfrm>
          <a:prstGeom prst="rect">
            <a:avLst/>
          </a:prstGeom>
        </p:spPr>
      </p:pic>
      <p:sp>
        <p:nvSpPr>
          <p:cNvPr id="3" name="Tijdelijke aanduiding voor inhoud 2">
            <a:extLst>
              <a:ext uri="{FF2B5EF4-FFF2-40B4-BE49-F238E27FC236}">
                <a16:creationId xmlns:a16="http://schemas.microsoft.com/office/drawing/2014/main" id="{BE7EF2BA-8DDF-4D7F-9B81-BBF3868F2F4B}"/>
              </a:ext>
            </a:extLst>
          </p:cNvPr>
          <p:cNvSpPr>
            <a:spLocks noGrp="1"/>
          </p:cNvSpPr>
          <p:nvPr>
            <p:ph idx="1"/>
          </p:nvPr>
        </p:nvSpPr>
        <p:spPr>
          <a:xfrm>
            <a:off x="7533314" y="1999578"/>
            <a:ext cx="3823525" cy="4171568"/>
          </a:xfrm>
        </p:spPr>
        <p:txBody>
          <a:bodyPr anchor="ctr">
            <a:normAutofit/>
          </a:bodyPr>
          <a:lstStyle/>
          <a:p>
            <a:r>
              <a:rPr lang="nl-NL" sz="1700" dirty="0"/>
              <a:t>Waar denken jullie aan bij een </a:t>
            </a:r>
            <a:r>
              <a:rPr lang="nl-NL" sz="1700" dirty="0" err="1"/>
              <a:t>OA’er</a:t>
            </a:r>
            <a:r>
              <a:rPr lang="nl-NL" sz="1700" dirty="0"/>
              <a:t>?</a:t>
            </a:r>
          </a:p>
          <a:p>
            <a:r>
              <a:rPr lang="nl-NL" sz="1700" dirty="0"/>
              <a:t>Wat zouden zijn/haar taken zijn?</a:t>
            </a:r>
          </a:p>
          <a:p>
            <a:endParaRPr lang="nl-NL" sz="1700" dirty="0"/>
          </a:p>
          <a:p>
            <a:pPr lvl="1"/>
            <a:r>
              <a:rPr lang="nl-NL" sz="1700" dirty="0"/>
              <a:t>Geeft extra uitleg.</a:t>
            </a:r>
          </a:p>
          <a:p>
            <a:pPr lvl="1"/>
            <a:r>
              <a:rPr lang="nl-NL" sz="1700" dirty="0"/>
              <a:t>Begeleidt individueel of in groepjes.</a:t>
            </a:r>
          </a:p>
          <a:p>
            <a:pPr lvl="1"/>
            <a:r>
              <a:rPr lang="nl-NL" sz="1700" dirty="0"/>
              <a:t>Werkt onder de verantwoordelijkheid van de docent. </a:t>
            </a:r>
          </a:p>
          <a:p>
            <a:pPr lvl="1"/>
            <a:r>
              <a:rPr lang="nl-NL" sz="1700" dirty="0"/>
              <a:t>Observeert en deelt bevindingen. </a:t>
            </a:r>
          </a:p>
          <a:p>
            <a:pPr lvl="1"/>
            <a:r>
              <a:rPr lang="nl-NL" sz="1700" dirty="0"/>
              <a:t>Organiseren van excursies.</a:t>
            </a:r>
          </a:p>
          <a:p>
            <a:pPr lvl="1"/>
            <a:r>
              <a:rPr lang="nl-NL" sz="1700" dirty="0"/>
              <a:t>Klas opruimen of materialen klaarleggen.</a:t>
            </a:r>
          </a:p>
          <a:p>
            <a:endParaRPr lang="nl-NL" sz="1700" dirty="0"/>
          </a:p>
        </p:txBody>
      </p:sp>
    </p:spTree>
    <p:extLst>
      <p:ext uri="{BB962C8B-B14F-4D97-AF65-F5344CB8AC3E}">
        <p14:creationId xmlns:p14="http://schemas.microsoft.com/office/powerpoint/2010/main" val="8762137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9A0270-997A-42D7-B223-0AF41F4F8988}"/>
              </a:ext>
            </a:extLst>
          </p:cNvPr>
          <p:cNvSpPr>
            <a:spLocks noGrp="1"/>
          </p:cNvSpPr>
          <p:nvPr>
            <p:ph type="title"/>
          </p:nvPr>
        </p:nvSpPr>
        <p:spPr>
          <a:xfrm>
            <a:off x="943277" y="712269"/>
            <a:ext cx="3370998" cy="5502264"/>
          </a:xfrm>
        </p:spPr>
        <p:txBody>
          <a:bodyPr>
            <a:normAutofit/>
          </a:bodyPr>
          <a:lstStyle/>
          <a:p>
            <a:r>
              <a:rPr lang="nl-NL" dirty="0"/>
              <a:t>Onderwijs	</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710A1637-9C62-42D6-9DBB-A5B31753CB38}"/>
              </a:ext>
            </a:extLst>
          </p:cNvPr>
          <p:cNvGraphicFramePr>
            <a:graphicFrameLocks noGrp="1"/>
          </p:cNvGraphicFramePr>
          <p:nvPr>
            <p:ph idx="1"/>
            <p:extLst>
              <p:ext uri="{D42A27DB-BD31-4B8C-83A1-F6EECF244321}">
                <p14:modId xmlns:p14="http://schemas.microsoft.com/office/powerpoint/2010/main" val="116911748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1530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61794CDB-37BE-4D68-92F8-B6693B081A2E}"/>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Werkvorm die je kunt inzetten als oa’er!</a:t>
            </a:r>
          </a:p>
        </p:txBody>
      </p:sp>
      <p:pic>
        <p:nvPicPr>
          <p:cNvPr id="1026" name="Picture 2" descr="Coöperatieve werkvormen, welke zijn er allemaal, en hoe pas je ze toe? -  VanJufMarjan">
            <a:extLst>
              <a:ext uri="{FF2B5EF4-FFF2-40B4-BE49-F238E27FC236}">
                <a16:creationId xmlns:a16="http://schemas.microsoft.com/office/drawing/2014/main" id="{6AD9D420-A078-4C72-972C-D009553CE6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2470" y="566916"/>
            <a:ext cx="5724168" cy="572416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484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D2FE6-7837-4D26-8D94-8CB455FABD34}"/>
              </a:ext>
            </a:extLst>
          </p:cNvPr>
          <p:cNvSpPr>
            <a:spLocks noGrp="1"/>
          </p:cNvSpPr>
          <p:nvPr>
            <p:ph type="title"/>
          </p:nvPr>
        </p:nvSpPr>
        <p:spPr/>
        <p:txBody>
          <a:bodyPr/>
          <a:lstStyle/>
          <a:p>
            <a:r>
              <a:rPr lang="nl-NL" dirty="0"/>
              <a:t>Opdracht 2 informatiefolder</a:t>
            </a:r>
          </a:p>
        </p:txBody>
      </p:sp>
      <p:sp>
        <p:nvSpPr>
          <p:cNvPr id="3" name="Tijdelijke aanduiding voor inhoud 2">
            <a:extLst>
              <a:ext uri="{FF2B5EF4-FFF2-40B4-BE49-F238E27FC236}">
                <a16:creationId xmlns:a16="http://schemas.microsoft.com/office/drawing/2014/main" id="{5EBDDC8D-1DC6-4DF5-AB59-3C81E7CB66C3}"/>
              </a:ext>
            </a:extLst>
          </p:cNvPr>
          <p:cNvSpPr>
            <a:spLocks noGrp="1"/>
          </p:cNvSpPr>
          <p:nvPr>
            <p:ph idx="1"/>
          </p:nvPr>
        </p:nvSpPr>
        <p:spPr>
          <a:xfrm>
            <a:off x="838200" y="1860550"/>
            <a:ext cx="10515600" cy="4351338"/>
          </a:xfrm>
        </p:spPr>
        <p:txBody>
          <a:bodyPr/>
          <a:lstStyle/>
          <a:p>
            <a:r>
              <a:rPr lang="nl-NL" sz="2000" dirty="0">
                <a:solidFill>
                  <a:schemeClr val="tx1">
                    <a:alpha val="60000"/>
                  </a:schemeClr>
                </a:solidFill>
              </a:rPr>
              <a:t>De komende drie weken gaan jullie in tweetallen werken aan een informatiefolder over de drie profielen. Deze week gaan jullie aan de slag met het profiel onderwijsassistent. In de informatiefolder komt het volgende naar voren:</a:t>
            </a:r>
          </a:p>
          <a:p>
            <a:pPr lvl="1"/>
            <a:r>
              <a:rPr lang="nl-NL" sz="2000" dirty="0">
                <a:solidFill>
                  <a:schemeClr val="tx1">
                    <a:alpha val="60000"/>
                  </a:schemeClr>
                </a:solidFill>
              </a:rPr>
              <a:t>Wat de taak/rol is van een onderwijsassistent.</a:t>
            </a:r>
          </a:p>
          <a:p>
            <a:pPr lvl="1"/>
            <a:r>
              <a:rPr lang="nl-NL" sz="2000" dirty="0">
                <a:solidFill>
                  <a:schemeClr val="tx1">
                    <a:alpha val="60000"/>
                  </a:schemeClr>
                </a:solidFill>
              </a:rPr>
              <a:t>Wat een onderwijsassistent qua kennis en vaardigheden allemaal moet kunnen/kennen volgens jou. </a:t>
            </a:r>
          </a:p>
          <a:p>
            <a:pPr lvl="1"/>
            <a:r>
              <a:rPr lang="nl-NL" sz="2000" dirty="0">
                <a:solidFill>
                  <a:schemeClr val="tx1">
                    <a:alpha val="60000"/>
                  </a:schemeClr>
                </a:solidFill>
              </a:rPr>
              <a:t>Welke verschillende vormen van onderwijs er allemaal zijn.</a:t>
            </a:r>
          </a:p>
          <a:p>
            <a:pPr lvl="1"/>
            <a:r>
              <a:rPr lang="nl-NL" sz="2000" dirty="0">
                <a:solidFill>
                  <a:schemeClr val="tx1">
                    <a:alpha val="60000"/>
                  </a:schemeClr>
                </a:solidFill>
              </a:rPr>
              <a:t>Hoe deze verschillende vormen van onderwijs inhoudelijk werken.</a:t>
            </a:r>
          </a:p>
          <a:p>
            <a:endParaRPr lang="nl-NL" dirty="0"/>
          </a:p>
        </p:txBody>
      </p:sp>
      <p:pic>
        <p:nvPicPr>
          <p:cNvPr id="4" name="Afbeelding 3">
            <a:extLst>
              <a:ext uri="{FF2B5EF4-FFF2-40B4-BE49-F238E27FC236}">
                <a16:creationId xmlns:a16="http://schemas.microsoft.com/office/drawing/2014/main" id="{56628BE5-1284-40B6-BA2B-D2D7935EFECE}"/>
              </a:ext>
            </a:extLst>
          </p:cNvPr>
          <p:cNvPicPr>
            <a:picLocks noChangeAspect="1"/>
          </p:cNvPicPr>
          <p:nvPr/>
        </p:nvPicPr>
        <p:blipFill>
          <a:blip r:embed="rId2"/>
          <a:stretch>
            <a:fillRect/>
          </a:stretch>
        </p:blipFill>
        <p:spPr>
          <a:xfrm>
            <a:off x="7622789" y="4477732"/>
            <a:ext cx="4107298" cy="2015143"/>
          </a:xfrm>
          <a:prstGeom prst="rect">
            <a:avLst/>
          </a:prstGeom>
        </p:spPr>
      </p:pic>
    </p:spTree>
    <p:extLst>
      <p:ext uri="{BB962C8B-B14F-4D97-AF65-F5344CB8AC3E}">
        <p14:creationId xmlns:p14="http://schemas.microsoft.com/office/powerpoint/2010/main" val="13183057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Words>
  <Application>Microsoft Office PowerPoint</Application>
  <PresentationFormat>Breedbeeld</PresentationFormat>
  <Paragraphs>66</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Tw Cen MT</vt:lpstr>
      <vt:lpstr>Kantoorthema</vt:lpstr>
      <vt:lpstr>Module IK: Doelgroepen</vt:lpstr>
      <vt:lpstr>Planning van de periode </vt:lpstr>
      <vt:lpstr>Vandaag!</vt:lpstr>
      <vt:lpstr>Terugblikken op de vorige les.</vt:lpstr>
      <vt:lpstr>Leerdoelen</vt:lpstr>
      <vt:lpstr>Onderwijsassistent </vt:lpstr>
      <vt:lpstr>Onderwijs </vt:lpstr>
      <vt:lpstr>Werkvorm die je kunt inzetten als oa’er!</vt:lpstr>
      <vt:lpstr>Opdracht 2 informatiefolder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2021-09-03T19:07:58Z</dcterms:created>
  <dcterms:modified xsi:type="dcterms:W3CDTF">2021-09-03T19:08:05Z</dcterms:modified>
</cp:coreProperties>
</file>